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handoutMasterIdLst>
    <p:handoutMasterId r:id="rId36"/>
  </p:handoutMasterIdLst>
  <p:sldIdLst>
    <p:sldId id="256" r:id="rId2"/>
    <p:sldId id="259" r:id="rId3"/>
    <p:sldId id="260" r:id="rId4"/>
    <p:sldId id="278" r:id="rId5"/>
    <p:sldId id="279" r:id="rId6"/>
    <p:sldId id="303" r:id="rId7"/>
    <p:sldId id="304" r:id="rId8"/>
    <p:sldId id="267" r:id="rId9"/>
    <p:sldId id="272" r:id="rId10"/>
    <p:sldId id="273" r:id="rId11"/>
    <p:sldId id="284" r:id="rId12"/>
    <p:sldId id="305" r:id="rId13"/>
    <p:sldId id="283" r:id="rId14"/>
    <p:sldId id="286" r:id="rId15"/>
    <p:sldId id="274" r:id="rId16"/>
    <p:sldId id="275" r:id="rId17"/>
    <p:sldId id="268" r:id="rId18"/>
    <p:sldId id="285" r:id="rId19"/>
    <p:sldId id="270" r:id="rId20"/>
    <p:sldId id="269" r:id="rId21"/>
    <p:sldId id="277" r:id="rId22"/>
    <p:sldId id="265" r:id="rId23"/>
    <p:sldId id="312" r:id="rId24"/>
    <p:sldId id="300" r:id="rId25"/>
    <p:sldId id="315" r:id="rId26"/>
    <p:sldId id="302" r:id="rId27"/>
    <p:sldId id="307" r:id="rId28"/>
    <p:sldId id="313" r:id="rId29"/>
    <p:sldId id="296" r:id="rId30"/>
    <p:sldId id="299" r:id="rId31"/>
    <p:sldId id="290" r:id="rId32"/>
    <p:sldId id="292" r:id="rId33"/>
    <p:sldId id="298" r:id="rId34"/>
  </p:sldIdLst>
  <p:sldSz cx="12192000" cy="6858000"/>
  <p:notesSz cx="6797675" cy="992822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70C0"/>
    <a:srgbClr val="FFB520"/>
    <a:srgbClr val="A6A6A6"/>
    <a:srgbClr val="1B4367"/>
    <a:srgbClr val="CBDBE9"/>
    <a:srgbClr val="FFE4BA"/>
    <a:srgbClr val="8FC36B"/>
    <a:srgbClr val="FFFFFF"/>
    <a:srgbClr val="E5A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3788" autoAdjust="0"/>
  </p:normalViewPr>
  <p:slideViewPr>
    <p:cSldViewPr snapToGrid="0">
      <p:cViewPr varScale="1">
        <p:scale>
          <a:sx n="105" d="100"/>
          <a:sy n="105" d="100"/>
        </p:scale>
        <p:origin x="8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plaza\Downloads\Libr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costa\Downloads\Libro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costa\Downloads\Libro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DESPACHO%20CONTRALOR%20AUXILIAR\CLARA%20ACOSTA\VIGENCIA%202019\PROCESOS\PVCGF\PRESENTACIONES\RENDICION%20DE%20CUENTA%202018\GRAFICAS%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Hoja1!$A$9</c:f>
              <c:strCache>
                <c:ptCount val="1"/>
                <c:pt idx="0">
                  <c:v>SUJETOS ASIGNADOS</c:v>
                </c:pt>
              </c:strCache>
            </c:strRef>
          </c:tx>
          <c:spPr>
            <a:solidFill>
              <a:srgbClr val="DD79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Hoja1!$B$9:$D$9</c:f>
              <c:numCache>
                <c:formatCode>General</c:formatCode>
                <c:ptCount val="3"/>
                <c:pt idx="0">
                  <c:v>96</c:v>
                </c:pt>
                <c:pt idx="1">
                  <c:v>96</c:v>
                </c:pt>
                <c:pt idx="2">
                  <c:v>96</c:v>
                </c:pt>
              </c:numCache>
            </c:numRef>
          </c:val>
          <c:extLst xmlns:c16r2="http://schemas.microsoft.com/office/drawing/2015/06/chart">
            <c:ext xmlns:c16="http://schemas.microsoft.com/office/drawing/2014/chart" uri="{C3380CC4-5D6E-409C-BE32-E72D297353CC}">
              <c16:uniqueId val="{00000000-163B-472B-A1C9-A24E98754396}"/>
            </c:ext>
          </c:extLst>
        </c:ser>
        <c:ser>
          <c:idx val="1"/>
          <c:order val="1"/>
          <c:tx>
            <c:strRef>
              <c:f>Hoja1!$A$10</c:f>
              <c:strCache>
                <c:ptCount val="1"/>
                <c:pt idx="0">
                  <c:v>SUJETOS AUDITADOS</c:v>
                </c:pt>
              </c:strCache>
            </c:strRef>
          </c:tx>
          <c:spPr>
            <a:solidFill>
              <a:schemeClr val="bg1">
                <a:lumMod val="65000"/>
              </a:schemeClr>
            </a:solidFill>
            <a:ln>
              <a:noFill/>
            </a:ln>
            <a:effectLst/>
          </c:spPr>
          <c:invertIfNegative val="0"/>
          <c:dLbls>
            <c:dLbl>
              <c:idx val="0"/>
              <c:layout>
                <c:manualLayout>
                  <c:x val="-5.075482820289942E-3"/>
                  <c:y val="-7.024276064004982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ED3-4FDF-AB46-91BDBCC01D7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Hoja1!$B$10:$D$10</c:f>
              <c:numCache>
                <c:formatCode>General</c:formatCode>
                <c:ptCount val="3"/>
                <c:pt idx="0">
                  <c:v>95</c:v>
                </c:pt>
                <c:pt idx="1">
                  <c:v>96</c:v>
                </c:pt>
                <c:pt idx="2">
                  <c:v>63</c:v>
                </c:pt>
              </c:numCache>
            </c:numRef>
          </c:val>
          <c:extLst xmlns:c16r2="http://schemas.microsoft.com/office/drawing/2015/06/chart">
            <c:ext xmlns:c16="http://schemas.microsoft.com/office/drawing/2014/chart" uri="{C3380CC4-5D6E-409C-BE32-E72D297353CC}">
              <c16:uniqueId val="{00000001-163B-472B-A1C9-A24E98754396}"/>
            </c:ext>
          </c:extLst>
        </c:ser>
        <c:dLbls>
          <c:showLegendKey val="0"/>
          <c:showVal val="0"/>
          <c:showCatName val="0"/>
          <c:showSerName val="0"/>
          <c:showPercent val="0"/>
          <c:showBubbleSize val="0"/>
        </c:dLbls>
        <c:gapWidth val="219"/>
        <c:overlap val="-27"/>
        <c:axId val="344300576"/>
        <c:axId val="344301120"/>
      </c:barChart>
      <c:catAx>
        <c:axId val="344300576"/>
        <c:scaling>
          <c:orientation val="minMax"/>
        </c:scaling>
        <c:delete val="1"/>
        <c:axPos val="b"/>
        <c:numFmt formatCode="General" sourceLinked="1"/>
        <c:majorTickMark val="none"/>
        <c:minorTickMark val="none"/>
        <c:tickLblPos val="nextTo"/>
        <c:crossAx val="344301120"/>
        <c:crosses val="autoZero"/>
        <c:auto val="1"/>
        <c:lblAlgn val="ctr"/>
        <c:lblOffset val="100"/>
        <c:noMultiLvlLbl val="0"/>
      </c:catAx>
      <c:valAx>
        <c:axId val="344301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34430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[Libro1.xlsx]Hoja2!$B$23</c:f>
              <c:strCache>
                <c:ptCount val="1"/>
                <c:pt idx="0">
                  <c:v>2018- Jun 2019</c:v>
                </c:pt>
              </c:strCache>
            </c:strRef>
          </c:tx>
          <c:spPr>
            <a:solidFill>
              <a:schemeClr val="accent1"/>
            </a:solidFill>
            <a:ln>
              <a:noFill/>
            </a:ln>
            <a:effectLst/>
          </c:spPr>
          <c:invertIfNegative val="0"/>
          <c:dPt>
            <c:idx val="1"/>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01-2306-409B-9D42-C7B41F7ABD1D}"/>
              </c:ext>
            </c:extLst>
          </c:dPt>
          <c:dPt>
            <c:idx val="2"/>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3-2306-409B-9D42-C7B41F7ABD1D}"/>
              </c:ext>
            </c:extLst>
          </c:dPt>
          <c:dLbls>
            <c:dLbl>
              <c:idx val="0"/>
              <c:layout>
                <c:manualLayout>
                  <c:x val="3.8895168944382053E-3"/>
                  <c:y val="-0.16276585365046983"/>
                </c:manualLayout>
              </c:layout>
              <c:tx>
                <c:rich>
                  <a:bodyPr/>
                  <a:lstStyle/>
                  <a:p>
                    <a:fld id="{F8401017-2DD0-4F30-B786-0A37854D9DD6}" type="VALUE">
                      <a:rPr lang="en-US" b="1">
                        <a:solidFill>
                          <a:schemeClr val="bg1"/>
                        </a:solidFill>
                        <a:effectLst/>
                      </a:rPr>
                      <a:pPr/>
                      <a:t>[VALOR]</a:t>
                    </a:fld>
                    <a:endParaRPr lang="es-CO"/>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435-4B62-8361-0A864B10BF32}"/>
                </c:ext>
                <c:ext xmlns:c15="http://schemas.microsoft.com/office/drawing/2012/chart" uri="{CE6537A1-D6FC-4f65-9D91-7224C49458BB}">
                  <c15:dlblFieldTable/>
                  <c15:showDataLabelsRange val="0"/>
                </c:ext>
              </c:extLst>
            </c:dLbl>
            <c:dLbl>
              <c:idx val="1"/>
              <c:layout>
                <c:manualLayout>
                  <c:x val="0"/>
                  <c:y val="-0.16276585365046972"/>
                </c:manualLayout>
              </c:layout>
              <c:tx>
                <c:rich>
                  <a:bodyPr/>
                  <a:lstStyle/>
                  <a:p>
                    <a:fld id="{88DDC4BF-D361-4731-B051-1E53E91399AF}" type="VALUE">
                      <a:rPr lang="en-US">
                        <a:effectLst/>
                      </a:rPr>
                      <a:pPr/>
                      <a:t>[VALOR]</a:t>
                    </a:fld>
                    <a:endParaRPr lang="es-CO"/>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306-409B-9D42-C7B41F7ABD1D}"/>
                </c:ext>
                <c:ext xmlns:c15="http://schemas.microsoft.com/office/drawing/2012/chart" uri="{CE6537A1-D6FC-4f65-9D91-7224C49458BB}">
                  <c15:dlblFieldTable/>
                  <c15:showDataLabelsRange val="0"/>
                </c:ext>
              </c:extLst>
            </c:dLbl>
            <c:dLbl>
              <c:idx val="2"/>
              <c:layout>
                <c:manualLayout>
                  <c:x val="-3.8895168944382053E-3"/>
                  <c:y val="-0.10501022816159347"/>
                </c:manualLayout>
              </c:layout>
              <c:tx>
                <c:rich>
                  <a:bodyPr/>
                  <a:lstStyle/>
                  <a:p>
                    <a:fld id="{61F679DD-E2F8-4401-8FAF-0615A0467C8F}" type="VALUE">
                      <a:rPr lang="en-US">
                        <a:effectLst/>
                      </a:rPr>
                      <a:pPr/>
                      <a:t>[VALOR]</a:t>
                    </a:fld>
                    <a:endParaRPr lang="es-CO"/>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306-409B-9D42-C7B41F7ABD1D}"/>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[Libro1.xlsx]Hoja2!$C$22:$E$22</c:f>
              <c:strCache>
                <c:ptCount val="3"/>
                <c:pt idx="0">
                  <c:v>REGULARIDAD</c:v>
                </c:pt>
                <c:pt idx="1">
                  <c:v>DESEMPEÑO</c:v>
                </c:pt>
                <c:pt idx="2">
                  <c:v>VISITAS FISCALES</c:v>
                </c:pt>
              </c:strCache>
            </c:strRef>
          </c:cat>
          <c:val>
            <c:numRef>
              <c:f>[Libro1.xlsx]Hoja2!$C$23:$E$23</c:f>
              <c:numCache>
                <c:formatCode>General</c:formatCode>
                <c:ptCount val="3"/>
                <c:pt idx="0">
                  <c:v>165</c:v>
                </c:pt>
                <c:pt idx="1">
                  <c:v>248</c:v>
                </c:pt>
                <c:pt idx="2">
                  <c:v>38</c:v>
                </c:pt>
              </c:numCache>
            </c:numRef>
          </c:val>
          <c:extLst xmlns:c16r2="http://schemas.microsoft.com/office/drawing/2015/06/chart">
            <c:ext xmlns:c16="http://schemas.microsoft.com/office/drawing/2014/chart" uri="{C3380CC4-5D6E-409C-BE32-E72D297353CC}">
              <c16:uniqueId val="{00000004-2306-409B-9D42-C7B41F7ABD1D}"/>
            </c:ext>
          </c:extLst>
        </c:ser>
        <c:dLbls>
          <c:showLegendKey val="0"/>
          <c:showVal val="0"/>
          <c:showCatName val="0"/>
          <c:showSerName val="0"/>
          <c:showPercent val="0"/>
          <c:showBubbleSize val="0"/>
        </c:dLbls>
        <c:gapWidth val="50"/>
        <c:overlap val="100"/>
        <c:axId val="342609024"/>
        <c:axId val="357838672"/>
      </c:barChart>
      <c:catAx>
        <c:axId val="342609024"/>
        <c:scaling>
          <c:orientation val="minMax"/>
        </c:scaling>
        <c:delete val="1"/>
        <c:axPos val="b"/>
        <c:numFmt formatCode="General" sourceLinked="1"/>
        <c:majorTickMark val="none"/>
        <c:minorTickMark val="none"/>
        <c:tickLblPos val="nextTo"/>
        <c:crossAx val="357838672"/>
        <c:crosses val="autoZero"/>
        <c:auto val="1"/>
        <c:lblAlgn val="ctr"/>
        <c:lblOffset val="100"/>
        <c:noMultiLvlLbl val="0"/>
      </c:catAx>
      <c:valAx>
        <c:axId val="357838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42609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EB18-4596-85A5-49EFEE8FF4C5}"/>
              </c:ext>
            </c:extLst>
          </c:dPt>
          <c:dPt>
            <c:idx val="2"/>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3-EB18-4596-85A5-49EFEE8FF4C5}"/>
              </c:ext>
            </c:extLst>
          </c:dPt>
          <c:dPt>
            <c:idx val="3"/>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5-EB18-4596-85A5-49EFEE8FF4C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[Libro1.xlsx]Hoja2!$O$17:$O$20</c:f>
              <c:strCache>
                <c:ptCount val="4"/>
                <c:pt idx="0">
                  <c:v>Administrativos</c:v>
                </c:pt>
                <c:pt idx="1">
                  <c:v>Disciplinarios</c:v>
                </c:pt>
                <c:pt idx="2">
                  <c:v>Fiscales </c:v>
                </c:pt>
                <c:pt idx="3">
                  <c:v>Penales</c:v>
                </c:pt>
              </c:strCache>
            </c:strRef>
          </c:cat>
          <c:val>
            <c:numRef>
              <c:f>[Libro1.xlsx]Hoja2!$R$17:$R$20</c:f>
              <c:numCache>
                <c:formatCode>General</c:formatCode>
                <c:ptCount val="4"/>
                <c:pt idx="0">
                  <c:v>4070</c:v>
                </c:pt>
                <c:pt idx="1">
                  <c:v>2045</c:v>
                </c:pt>
                <c:pt idx="2">
                  <c:v>589</c:v>
                </c:pt>
                <c:pt idx="3">
                  <c:v>73</c:v>
                </c:pt>
              </c:numCache>
            </c:numRef>
          </c:val>
          <c:extLst xmlns:c16r2="http://schemas.microsoft.com/office/drawing/2015/06/chart">
            <c:ext xmlns:c16="http://schemas.microsoft.com/office/drawing/2014/chart" uri="{C3380CC4-5D6E-409C-BE32-E72D297353CC}">
              <c16:uniqueId val="{00000006-EB18-4596-85A5-49EFEE8FF4C5}"/>
            </c:ext>
          </c:extLst>
        </c:ser>
        <c:dLbls>
          <c:showLegendKey val="0"/>
          <c:showVal val="0"/>
          <c:showCatName val="0"/>
          <c:showSerName val="0"/>
          <c:showPercent val="0"/>
          <c:showBubbleSize val="0"/>
        </c:dLbls>
        <c:gapWidth val="80"/>
        <c:overlap val="-27"/>
        <c:axId val="357837584"/>
        <c:axId val="357841392"/>
      </c:barChart>
      <c:catAx>
        <c:axId val="357837584"/>
        <c:scaling>
          <c:orientation val="minMax"/>
        </c:scaling>
        <c:delete val="1"/>
        <c:axPos val="b"/>
        <c:numFmt formatCode="General" sourceLinked="1"/>
        <c:majorTickMark val="none"/>
        <c:minorTickMark val="none"/>
        <c:tickLblPos val="nextTo"/>
        <c:crossAx val="357841392"/>
        <c:crosses val="autoZero"/>
        <c:auto val="1"/>
        <c:lblAlgn val="ctr"/>
        <c:lblOffset val="100"/>
        <c:noMultiLvlLbl val="0"/>
      </c:catAx>
      <c:valAx>
        <c:axId val="357841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CO"/>
          </a:p>
        </c:txPr>
        <c:crossAx val="357837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BENEFICIOS Y TASA DE RETORNO</a:t>
            </a:r>
          </a:p>
        </c:rich>
      </c:tx>
      <c:overlay val="0"/>
      <c:spPr>
        <a:noFill/>
        <a:ln w="25400">
          <a:noFill/>
        </a:ln>
      </c:spPr>
    </c:title>
    <c:autoTitleDeleted val="0"/>
    <c:plotArea>
      <c:layout/>
      <c:barChart>
        <c:barDir val="col"/>
        <c:grouping val="clustered"/>
        <c:varyColors val="0"/>
        <c:ser>
          <c:idx val="0"/>
          <c:order val="0"/>
          <c:tx>
            <c:strRef>
              <c:f>beneficios!$B$13</c:f>
              <c:strCache>
                <c:ptCount val="1"/>
                <c:pt idx="0">
                  <c:v>VALOR DE BENEFICIOS</c:v>
                </c:pt>
              </c:strCache>
            </c:strRef>
          </c:tx>
          <c:invertIfNegative val="0"/>
          <c:cat>
            <c:strRef>
              <c:f>beneficios!$A$14:$A$18</c:f>
              <c:strCache>
                <c:ptCount val="3"/>
                <c:pt idx="0">
                  <c:v>2018</c:v>
                </c:pt>
                <c:pt idx="1">
                  <c:v>jun-19</c:v>
                </c:pt>
                <c:pt idx="2">
                  <c:v>ACUMULADO</c:v>
                </c:pt>
              </c:strCache>
            </c:strRef>
          </c:cat>
          <c:val>
            <c:numRef>
              <c:f>beneficios!$B$14:$B$18</c:f>
              <c:numCache>
                <c:formatCode>#,##0.0</c:formatCode>
                <c:ptCount val="3"/>
                <c:pt idx="0">
                  <c:v>416312.4</c:v>
                </c:pt>
                <c:pt idx="1">
                  <c:v>9051830.6999999993</c:v>
                </c:pt>
                <c:pt idx="2">
                  <c:v>9468143.0999999996</c:v>
                </c:pt>
              </c:numCache>
            </c:numRef>
          </c:val>
          <c:extLst xmlns:c16r2="http://schemas.microsoft.com/office/drawing/2015/06/chart">
            <c:ext xmlns:c16="http://schemas.microsoft.com/office/drawing/2014/chart" uri="{C3380CC4-5D6E-409C-BE32-E72D297353CC}">
              <c16:uniqueId val="{00000000-31C0-47E5-BB6A-C878021DDD0D}"/>
            </c:ext>
          </c:extLst>
        </c:ser>
        <c:ser>
          <c:idx val="1"/>
          <c:order val="1"/>
          <c:tx>
            <c:strRef>
              <c:f>beneficios!$C$13</c:f>
              <c:strCache>
                <c:ptCount val="1"/>
                <c:pt idx="0">
                  <c:v>PRESUPUESTO EJECUTADO</c:v>
                </c:pt>
              </c:strCache>
            </c:strRef>
          </c:tx>
          <c:invertIfNegative val="0"/>
          <c:cat>
            <c:strRef>
              <c:f>beneficios!$A$14:$A$18</c:f>
              <c:strCache>
                <c:ptCount val="3"/>
                <c:pt idx="0">
                  <c:v>2018</c:v>
                </c:pt>
                <c:pt idx="1">
                  <c:v>jun-19</c:v>
                </c:pt>
                <c:pt idx="2">
                  <c:v>ACUMULADO</c:v>
                </c:pt>
              </c:strCache>
            </c:strRef>
          </c:cat>
          <c:val>
            <c:numRef>
              <c:f>beneficios!$C$14:$C$18</c:f>
              <c:numCache>
                <c:formatCode>#,##0.0</c:formatCode>
                <c:ptCount val="3"/>
                <c:pt idx="0">
                  <c:v>147480.9</c:v>
                </c:pt>
                <c:pt idx="1">
                  <c:v>86326.18</c:v>
                </c:pt>
                <c:pt idx="2">
                  <c:v>233807.08</c:v>
                </c:pt>
              </c:numCache>
            </c:numRef>
          </c:val>
          <c:extLst xmlns:c16r2="http://schemas.microsoft.com/office/drawing/2015/06/chart">
            <c:ext xmlns:c16="http://schemas.microsoft.com/office/drawing/2014/chart" uri="{C3380CC4-5D6E-409C-BE32-E72D297353CC}">
              <c16:uniqueId val="{00000001-31C0-47E5-BB6A-C878021DDD0D}"/>
            </c:ext>
          </c:extLst>
        </c:ser>
        <c:dLbls>
          <c:showLegendKey val="0"/>
          <c:showVal val="0"/>
          <c:showCatName val="0"/>
          <c:showSerName val="0"/>
          <c:showPercent val="0"/>
          <c:showBubbleSize val="0"/>
        </c:dLbls>
        <c:gapWidth val="150"/>
        <c:axId val="357841936"/>
        <c:axId val="357836496"/>
      </c:barChart>
      <c:lineChart>
        <c:grouping val="standard"/>
        <c:varyColors val="0"/>
        <c:ser>
          <c:idx val="2"/>
          <c:order val="2"/>
          <c:tx>
            <c:strRef>
              <c:f>beneficios!$D$13</c:f>
              <c:strCache>
                <c:ptCount val="1"/>
                <c:pt idx="0">
                  <c:v>TASA DE RETORNO DEL CONTROL FISCAL</c:v>
                </c:pt>
              </c:strCache>
            </c:strRef>
          </c:tx>
          <c:marker>
            <c:symbol val="none"/>
          </c:marker>
          <c:cat>
            <c:strRef>
              <c:f>beneficios!$A$14:$A$18</c:f>
              <c:strCache>
                <c:ptCount val="3"/>
                <c:pt idx="0">
                  <c:v>2018</c:v>
                </c:pt>
                <c:pt idx="1">
                  <c:v>jun-19</c:v>
                </c:pt>
                <c:pt idx="2">
                  <c:v>ACUMULADO</c:v>
                </c:pt>
              </c:strCache>
            </c:strRef>
          </c:cat>
          <c:val>
            <c:numRef>
              <c:f>beneficios!$D$14:$D$18</c:f>
              <c:numCache>
                <c:formatCode>0.00</c:formatCode>
                <c:ptCount val="3"/>
                <c:pt idx="0">
                  <c:v>2.822822480741574</c:v>
                </c:pt>
                <c:pt idx="1">
                  <c:v>104.85614792638803</c:v>
                </c:pt>
                <c:pt idx="2" formatCode="_(* #,##0.00_);_(* \(#,##0.00\);_(* &quot;-&quot;??_);_(@_)">
                  <c:v>40.495536319943774</c:v>
                </c:pt>
              </c:numCache>
            </c:numRef>
          </c:val>
          <c:smooth val="0"/>
          <c:extLst xmlns:c16r2="http://schemas.microsoft.com/office/drawing/2015/06/chart">
            <c:ext xmlns:c16="http://schemas.microsoft.com/office/drawing/2014/chart" uri="{C3380CC4-5D6E-409C-BE32-E72D297353CC}">
              <c16:uniqueId val="{00000002-31C0-47E5-BB6A-C878021DDD0D}"/>
            </c:ext>
          </c:extLst>
        </c:ser>
        <c:dLbls>
          <c:showLegendKey val="0"/>
          <c:showVal val="0"/>
          <c:showCatName val="0"/>
          <c:showSerName val="0"/>
          <c:showPercent val="0"/>
          <c:showBubbleSize val="0"/>
        </c:dLbls>
        <c:marker val="1"/>
        <c:smooth val="0"/>
        <c:axId val="357840304"/>
        <c:axId val="357835408"/>
      </c:lineChart>
      <c:catAx>
        <c:axId val="3578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a:pPr>
            <a:endParaRPr lang="es-CO"/>
          </a:p>
        </c:txPr>
        <c:crossAx val="357836496"/>
        <c:crosses val="autoZero"/>
        <c:auto val="1"/>
        <c:lblAlgn val="ctr"/>
        <c:lblOffset val="100"/>
        <c:noMultiLvlLbl val="0"/>
      </c:catAx>
      <c:valAx>
        <c:axId val="357836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CO"/>
                  <a:t>Millones de pesos</a:t>
                </a:r>
              </a:p>
            </c:rich>
          </c:tx>
          <c:layout>
            <c:manualLayout>
              <c:xMode val="edge"/>
              <c:yMode val="edge"/>
              <c:x val="0.14011344446131971"/>
              <c:y val="0.239174946702647"/>
            </c:manualLayout>
          </c:layout>
          <c:overlay val="0"/>
          <c:spPr>
            <a:noFill/>
            <a:ln w="25400">
              <a:noFill/>
            </a:ln>
          </c:spPr>
        </c:title>
        <c:numFmt formatCode="#,##0.0" sourceLinked="1"/>
        <c:majorTickMark val="none"/>
        <c:minorTickMark val="none"/>
        <c:tickLblPos val="nextTo"/>
        <c:spPr>
          <a:ln w="6350">
            <a:noFill/>
          </a:ln>
        </c:spPr>
        <c:txPr>
          <a:bodyPr rot="0" vert="horz"/>
          <a:lstStyle/>
          <a:p>
            <a:pPr>
              <a:defRPr/>
            </a:pPr>
            <a:endParaRPr lang="es-CO"/>
          </a:p>
        </c:txPr>
        <c:crossAx val="357841936"/>
        <c:crosses val="autoZero"/>
        <c:crossBetween val="between"/>
      </c:valAx>
      <c:catAx>
        <c:axId val="357840304"/>
        <c:scaling>
          <c:orientation val="minMax"/>
        </c:scaling>
        <c:delete val="1"/>
        <c:axPos val="b"/>
        <c:numFmt formatCode="General" sourceLinked="1"/>
        <c:majorTickMark val="out"/>
        <c:minorTickMark val="none"/>
        <c:tickLblPos val="nextTo"/>
        <c:crossAx val="357835408"/>
        <c:crosses val="autoZero"/>
        <c:auto val="1"/>
        <c:lblAlgn val="ctr"/>
        <c:lblOffset val="100"/>
        <c:noMultiLvlLbl val="0"/>
      </c:catAx>
      <c:valAx>
        <c:axId val="357835408"/>
        <c:scaling>
          <c:orientation val="minMax"/>
        </c:scaling>
        <c:delete val="0"/>
        <c:axPos val="r"/>
        <c:title>
          <c:tx>
            <c:rich>
              <a:bodyPr/>
              <a:lstStyle/>
              <a:p>
                <a:pPr>
                  <a:defRPr/>
                </a:pPr>
                <a:r>
                  <a:rPr lang="es-CO"/>
                  <a:t>Tasa de retorno</a:t>
                </a:r>
              </a:p>
            </c:rich>
          </c:tx>
          <c:overlay val="0"/>
          <c:spPr>
            <a:noFill/>
            <a:ln w="25400">
              <a:noFill/>
            </a:ln>
          </c:spPr>
        </c:title>
        <c:numFmt formatCode="0.00" sourceLinked="1"/>
        <c:majorTickMark val="none"/>
        <c:minorTickMark val="none"/>
        <c:tickLblPos val="nextTo"/>
        <c:spPr>
          <a:ln w="6350">
            <a:noFill/>
          </a:ln>
        </c:spPr>
        <c:txPr>
          <a:bodyPr rot="0" vert="horz"/>
          <a:lstStyle/>
          <a:p>
            <a:pPr>
              <a:defRPr/>
            </a:pPr>
            <a:endParaRPr lang="es-CO"/>
          </a:p>
        </c:txPr>
        <c:crossAx val="357840304"/>
        <c:crosses val="max"/>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solidFill>
          <a:schemeClr val="bg1"/>
        </a:solid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50" b="0" i="0" u="none" strike="noStrike" baseline="0">
          <a:solidFill>
            <a:srgbClr val="000000"/>
          </a:solidFill>
          <a:latin typeface="Calibri"/>
          <a:ea typeface="Calibri"/>
          <a:cs typeface="Calibri"/>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image" Target="../media/image13.png"/></Relationships>
</file>

<file path=ppt/diagrams/_rels/data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diagrams/_rels/data2.xml.rels><?xml version="1.0" encoding="UTF-8" standalone="yes"?>
<Relationships xmlns="http://schemas.openxmlformats.org/package/2006/relationships"><Relationship Id="rId1"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37.jpg"/></Relationships>
</file>

<file path=ppt/diagrams/_rels/data6.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DEF977-934E-4F3E-95D9-4CE4D9270248}" type="doc">
      <dgm:prSet loTypeId="urn:microsoft.com/office/officeart/2005/8/layout/vList3" loCatId="list" qsTypeId="urn:microsoft.com/office/officeart/2005/8/quickstyle/simple5" qsCatId="simple" csTypeId="urn:microsoft.com/office/officeart/2005/8/colors/accent0_2" csCatId="mainScheme" phldr="1"/>
      <dgm:spPr/>
      <dgm:t>
        <a:bodyPr/>
        <a:lstStyle/>
        <a:p>
          <a:endParaRPr lang="es-CO"/>
        </a:p>
      </dgm:t>
    </dgm:pt>
    <dgm:pt modelId="{5CEA62BC-DF52-4B74-85E5-F83E9CEE7FF0}">
      <dgm:prSet custT="1"/>
      <dgm:spPr/>
      <dgm:t>
        <a:bodyPr/>
        <a:lstStyle/>
        <a:p>
          <a:pPr algn="l">
            <a:lnSpc>
              <a:spcPct val="100000"/>
            </a:lnSpc>
          </a:pPr>
          <a:r>
            <a:rPr lang="es-CO" sz="1200" b="0" dirty="0">
              <a:solidFill>
                <a:schemeClr val="tx1"/>
              </a:solidFill>
              <a:latin typeface="Arial" panose="020B0604020202020204" pitchFamily="34" charset="0"/>
              <a:cs typeface="Arial" panose="020B0604020202020204" pitchFamily="34" charset="0"/>
            </a:rPr>
            <a:t>CULTURA, RECREACIÓN Y DEPORTE</a:t>
          </a:r>
        </a:p>
      </dgm:t>
    </dgm:pt>
    <dgm:pt modelId="{63D9AB15-9785-4092-B917-819F47B0380B}" type="parTrans" cxnId="{288DDD91-75C6-494E-9F1C-90D4540753F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0939EFB2-DC9F-438A-9AE4-AFE6ED56F871}" type="sibTrans" cxnId="{288DDD91-75C6-494E-9F1C-90D4540753F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E7373706-D357-4A87-8107-6359DF56F9F2}">
      <dgm:prSet custT="1"/>
      <dgm:spPr/>
      <dgm:t>
        <a:bodyPr/>
        <a:lstStyle/>
        <a:p>
          <a:pPr algn="l">
            <a:lnSpc>
              <a:spcPct val="100000"/>
            </a:lnSpc>
          </a:pPr>
          <a:r>
            <a:rPr lang="es-CO" sz="1200" b="0" dirty="0">
              <a:solidFill>
                <a:schemeClr val="tx1"/>
              </a:solidFill>
              <a:latin typeface="Arial" panose="020B0604020202020204" pitchFamily="34" charset="0"/>
              <a:cs typeface="Arial" panose="020B0604020202020204" pitchFamily="34" charset="0"/>
            </a:rPr>
            <a:t>DESARROLLO ECONÓMICO, INDUSTRIA Y TURISMO</a:t>
          </a:r>
        </a:p>
      </dgm:t>
    </dgm:pt>
    <dgm:pt modelId="{C5211531-75CD-480D-B01F-4668933456E2}" type="parTrans" cxnId="{A25B6DB2-3C78-42ED-A08A-37D5BE6724A6}">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E35233DA-D6E1-49D2-88B3-43940EC9E626}" type="sibTrans" cxnId="{A25B6DB2-3C78-42ED-A08A-37D5BE6724A6}">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072B4D35-E019-4A99-839D-46095AAA3603}">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EDUCACIÓN</a:t>
          </a:r>
          <a:endParaRPr lang="es-CO" sz="1200" b="0" dirty="0">
            <a:solidFill>
              <a:schemeClr val="tx1"/>
            </a:solidFill>
            <a:latin typeface="Arial" panose="020B0604020202020204" pitchFamily="34" charset="0"/>
            <a:cs typeface="Arial" panose="020B0604020202020204" pitchFamily="34" charset="0"/>
          </a:endParaRPr>
        </a:p>
      </dgm:t>
    </dgm:pt>
    <dgm:pt modelId="{B6716F78-A5CC-4A9A-B602-7C3930046A44}" type="parTrans" cxnId="{134E66E8-F9FD-4A41-859A-BFF30BE937A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A46FF88C-A230-4F26-BB76-3F84F3DFFE45}" type="sibTrans" cxnId="{134E66E8-F9FD-4A41-859A-BFF30BE937A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C2F9157E-F0FB-4215-8CD9-B46340403779}">
      <dgm:prSet custT="1"/>
      <dgm:spPr/>
      <dgm:t>
        <a:bodyPr/>
        <a:lstStyle/>
        <a:p>
          <a:pPr algn="l">
            <a:lnSpc>
              <a:spcPct val="100000"/>
            </a:lnSpc>
          </a:pPr>
          <a:r>
            <a:rPr lang="es-CO" sz="1200" b="0" dirty="0">
              <a:solidFill>
                <a:schemeClr val="tx1"/>
              </a:solidFill>
              <a:latin typeface="Arial" panose="020B0604020202020204" pitchFamily="34" charset="0"/>
              <a:cs typeface="Arial" panose="020B0604020202020204" pitchFamily="34" charset="0"/>
            </a:rPr>
            <a:t>EQUIDAD Y GÉNERO</a:t>
          </a:r>
        </a:p>
      </dgm:t>
    </dgm:pt>
    <dgm:pt modelId="{C9A01CE0-73D9-4CC6-BE1E-C61BBFA469E3}" type="parTrans" cxnId="{548167C2-AFBD-4580-BE8D-F08DAD5AF618}">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BC20CF14-8A60-4099-8EEA-DED43CC9B4E8}" type="sibTrans" cxnId="{548167C2-AFBD-4580-BE8D-F08DAD5AF618}">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D9A46493-99C3-4E03-8B25-9A8B09B4BE10}">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GOBIERNO </a:t>
          </a:r>
          <a:endParaRPr lang="es-CO" sz="1200" b="0" dirty="0">
            <a:solidFill>
              <a:schemeClr val="tx1"/>
            </a:solidFill>
            <a:latin typeface="Arial" panose="020B0604020202020204" pitchFamily="34" charset="0"/>
            <a:cs typeface="Arial" panose="020B0604020202020204" pitchFamily="34" charset="0"/>
          </a:endParaRPr>
        </a:p>
      </dgm:t>
    </dgm:pt>
    <dgm:pt modelId="{50A13DB3-05BC-4D60-952A-3288FD1F843F}" type="parTrans" cxnId="{4395F1D0-86ED-4B25-AFEF-90129DD7480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E2DA8536-AE0A-445B-87BA-79E0EB6FEC82}" type="sibTrans" cxnId="{4395F1D0-86ED-4B25-AFEF-90129DD7480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D35DD18C-19AC-4C96-815B-7028A5723717}">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HÁBITAT Y AMBIENTE</a:t>
          </a:r>
          <a:endParaRPr lang="es-CO" sz="1200" b="0" dirty="0">
            <a:solidFill>
              <a:schemeClr val="tx1"/>
            </a:solidFill>
            <a:latin typeface="Arial" panose="020B0604020202020204" pitchFamily="34" charset="0"/>
            <a:cs typeface="Arial" panose="020B0604020202020204" pitchFamily="34" charset="0"/>
          </a:endParaRPr>
        </a:p>
      </dgm:t>
    </dgm:pt>
    <dgm:pt modelId="{75A4B604-E55E-466E-96D8-EE517754C4E3}" type="parTrans" cxnId="{422A1325-E501-45D2-BEC8-4F9CB1DDF629}">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87AD9B2C-39B6-4502-9734-ADF133DDA72B}" type="sibTrans" cxnId="{422A1325-E501-45D2-BEC8-4F9CB1DDF629}">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69CEDB82-1FF2-468B-AA06-4AA6F6564F76}">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HACIENDA</a:t>
          </a:r>
          <a:endParaRPr lang="es-CO" sz="1200" b="0" dirty="0">
            <a:solidFill>
              <a:schemeClr val="tx1"/>
            </a:solidFill>
            <a:latin typeface="Arial" panose="020B0604020202020204" pitchFamily="34" charset="0"/>
            <a:cs typeface="Arial" panose="020B0604020202020204" pitchFamily="34" charset="0"/>
          </a:endParaRPr>
        </a:p>
      </dgm:t>
    </dgm:pt>
    <dgm:pt modelId="{7E67B3AD-A21A-4A39-9A39-4CAFDD688D5D}" type="parTrans" cxnId="{EEEC76B1-3648-4BCA-ACAD-4F343670E46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37CC8318-26D5-43B2-B9CB-F912698DEBDC}" type="sibTrans" cxnId="{EEEC76B1-3648-4BCA-ACAD-4F343670E46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4B50028F-F6BB-49E6-8E3C-82225176292C}">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INTEGRACIÓN SOCIAL</a:t>
          </a:r>
          <a:endParaRPr lang="es-CO" sz="1200" b="0" dirty="0">
            <a:solidFill>
              <a:schemeClr val="tx1"/>
            </a:solidFill>
            <a:latin typeface="Arial" panose="020B0604020202020204" pitchFamily="34" charset="0"/>
            <a:cs typeface="Arial" panose="020B0604020202020204" pitchFamily="34" charset="0"/>
          </a:endParaRPr>
        </a:p>
      </dgm:t>
    </dgm:pt>
    <dgm:pt modelId="{B8B95FDF-A6D0-49E1-BB58-B10F2B3FDE49}" type="parTrans" cxnId="{CA884D5B-E1B0-4859-92C9-92B85DD150F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60A0E2A6-75D9-46FD-9123-C00FD76B5045}" type="sibTrans" cxnId="{CA884D5B-E1B0-4859-92C9-92B85DD150F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F305EA3B-EE0C-4062-BA72-6E2DD7E4D070}">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GESTIÓN JURÍDICA</a:t>
          </a:r>
          <a:endParaRPr lang="es-CO" sz="1200" b="0" dirty="0">
            <a:solidFill>
              <a:schemeClr val="tx1"/>
            </a:solidFill>
            <a:latin typeface="Arial" panose="020B0604020202020204" pitchFamily="34" charset="0"/>
            <a:cs typeface="Arial" panose="020B0604020202020204" pitchFamily="34" charset="0"/>
          </a:endParaRPr>
        </a:p>
      </dgm:t>
    </dgm:pt>
    <dgm:pt modelId="{1A4D83FE-8CDD-4285-954E-2119522C96B0}" type="parTrans" cxnId="{DF147C1D-B301-490F-9203-970C439A7A6B}">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9F10CC09-193E-4197-A8FB-BA5BA356F90E}" type="sibTrans" cxnId="{DF147C1D-B301-490F-9203-970C439A7A6B}">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08A69450-6BC4-496E-9991-06406604CE9D}">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MOVILIDAD</a:t>
          </a:r>
          <a:endParaRPr lang="es-CO" sz="1200" b="0" dirty="0">
            <a:solidFill>
              <a:schemeClr val="tx1"/>
            </a:solidFill>
            <a:latin typeface="Arial" panose="020B0604020202020204" pitchFamily="34" charset="0"/>
            <a:cs typeface="Arial" panose="020B0604020202020204" pitchFamily="34" charset="0"/>
          </a:endParaRPr>
        </a:p>
      </dgm:t>
    </dgm:pt>
    <dgm:pt modelId="{02CC68F5-92FB-4F9A-8BCC-2BAFE0BD7366}" type="parTrans" cxnId="{65A43FB4-7CBE-4C95-93F3-269380ADC5FC}">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BE44865B-A52B-4D2E-AD7B-38557C926F17}" type="sibTrans" cxnId="{65A43FB4-7CBE-4C95-93F3-269380ADC5FC}">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430B9426-2C32-4CAD-BAF9-32156E5A16A5}">
      <dgm:prSet custT="1"/>
      <dgm:spPr/>
      <dgm:t>
        <a:bodyPr/>
        <a:lstStyle/>
        <a:p>
          <a:pPr algn="l">
            <a:lnSpc>
              <a:spcPct val="100000"/>
            </a:lnSpc>
          </a:pPr>
          <a:r>
            <a:rPr lang="es-CO" sz="1200" b="0" dirty="0">
              <a:solidFill>
                <a:schemeClr val="tx1"/>
              </a:solidFill>
              <a:latin typeface="Arial" panose="020B0604020202020204" pitchFamily="34" charset="0"/>
              <a:cs typeface="Arial" panose="020B0604020202020204" pitchFamily="34" charset="0"/>
            </a:rPr>
            <a:t>PARTICIPACIÓN CIUDADANA Y DESARROLLO LOCAL</a:t>
          </a:r>
        </a:p>
      </dgm:t>
    </dgm:pt>
    <dgm:pt modelId="{4BA8312B-168F-4224-ADAA-B5A66E54563D}" type="parTrans" cxnId="{61FDFACF-3297-4485-9E9D-FC3069CFFC6C}">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58D01AC9-73E0-49F4-ACC0-AA74627C87EB}" type="sibTrans" cxnId="{61FDFACF-3297-4485-9E9D-FC3069CFFC6C}">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6D648F92-E767-48B0-BE93-7A5341E084A7}">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SALUD</a:t>
          </a:r>
          <a:endParaRPr lang="es-CO" sz="1200" b="0" dirty="0">
            <a:solidFill>
              <a:schemeClr val="tx1"/>
            </a:solidFill>
            <a:latin typeface="Arial" panose="020B0604020202020204" pitchFamily="34" charset="0"/>
            <a:cs typeface="Arial" panose="020B0604020202020204" pitchFamily="34" charset="0"/>
          </a:endParaRPr>
        </a:p>
      </dgm:t>
    </dgm:pt>
    <dgm:pt modelId="{0E5E9EBF-B4C4-4B5C-9FE8-0DC60A0FDDBF}" type="parTrans" cxnId="{5A2A61F4-1BDA-408D-AEAC-02654F659C6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7CBFBF95-21E2-4180-AB39-7E7706C4A097}" type="sibTrans" cxnId="{5A2A61F4-1BDA-408D-AEAC-02654F659C6F}">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42F3390C-4248-44E5-945B-D820BD72CD82}">
      <dgm:prSet custT="1"/>
      <dgm:spPr/>
      <dgm:t>
        <a:bodyPr/>
        <a:lstStyle/>
        <a:p>
          <a:pPr algn="l">
            <a:lnSpc>
              <a:spcPct val="100000"/>
            </a:lnSpc>
          </a:pPr>
          <a:r>
            <a:rPr lang="es-CO" sz="1200" b="0" dirty="0">
              <a:solidFill>
                <a:schemeClr val="tx1"/>
              </a:solidFill>
              <a:latin typeface="Arial" panose="020B0604020202020204" pitchFamily="34" charset="0"/>
              <a:cs typeface="Arial" panose="020B0604020202020204" pitchFamily="34" charset="0"/>
            </a:rPr>
            <a:t>SEGURIDAD, CONVIVENCIA Y JUSTICIA</a:t>
          </a:r>
        </a:p>
      </dgm:t>
    </dgm:pt>
    <dgm:pt modelId="{FA88B0C5-8DD1-43B5-955C-892743CC3A76}" type="parTrans" cxnId="{940C91CB-EE69-46C5-A6D6-45581D952BD1}">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E8BACEA8-B07A-4DF8-B1E9-5C02CD5692C4}" type="sibTrans" cxnId="{940C91CB-EE69-46C5-A6D6-45581D952BD1}">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F1D298C0-560A-4C2C-BAC6-747C55D23767}">
      <dgm:prSet custT="1"/>
      <dgm:spPr/>
      <dgm:t>
        <a:bodyPr/>
        <a:lstStyle/>
        <a:p>
          <a:pPr algn="l">
            <a:lnSpc>
              <a:spcPct val="100000"/>
            </a:lnSpc>
          </a:pPr>
          <a:r>
            <a:rPr lang="es-CO" sz="1200" b="0">
              <a:solidFill>
                <a:schemeClr val="tx1"/>
              </a:solidFill>
              <a:latin typeface="Arial" panose="020B0604020202020204" pitchFamily="34" charset="0"/>
              <a:cs typeface="Arial" panose="020B0604020202020204" pitchFamily="34" charset="0"/>
            </a:rPr>
            <a:t>SERVICIOS PÚBLICOS</a:t>
          </a:r>
          <a:endParaRPr lang="es-CO" sz="1200" b="0" dirty="0">
            <a:solidFill>
              <a:schemeClr val="tx1"/>
            </a:solidFill>
            <a:latin typeface="Arial" panose="020B0604020202020204" pitchFamily="34" charset="0"/>
            <a:cs typeface="Arial" panose="020B0604020202020204" pitchFamily="34" charset="0"/>
          </a:endParaRPr>
        </a:p>
      </dgm:t>
    </dgm:pt>
    <dgm:pt modelId="{62416C5A-5446-4AB9-8F80-953701E85655}" type="parTrans" cxnId="{2D18817D-DB59-496F-A3C5-39F1BE9B630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654CAAD2-FF76-4DB9-9B3E-86BB390A1573}" type="sibTrans" cxnId="{2D18817D-DB59-496F-A3C5-39F1BE9B6304}">
      <dgm:prSet/>
      <dgm:spPr/>
      <dgm:t>
        <a:bodyPr/>
        <a:lstStyle/>
        <a:p>
          <a:pPr algn="l">
            <a:lnSpc>
              <a:spcPct val="100000"/>
            </a:lnSpc>
          </a:pPr>
          <a:endParaRPr lang="es-CO" sz="1200" b="0">
            <a:solidFill>
              <a:schemeClr val="tx1"/>
            </a:solidFill>
            <a:latin typeface="Arial" panose="020B0604020202020204" pitchFamily="34" charset="0"/>
            <a:cs typeface="Arial" panose="020B0604020202020204" pitchFamily="34" charset="0"/>
          </a:endParaRPr>
        </a:p>
      </dgm:t>
    </dgm:pt>
    <dgm:pt modelId="{5590A438-489A-4279-9566-1F49296CBF2C}" type="pres">
      <dgm:prSet presAssocID="{2BDEF977-934E-4F3E-95D9-4CE4D9270248}" presName="linearFlow" presStyleCnt="0">
        <dgm:presLayoutVars>
          <dgm:dir val="rev"/>
          <dgm:resizeHandles val="exact"/>
        </dgm:presLayoutVars>
      </dgm:prSet>
      <dgm:spPr/>
      <dgm:t>
        <a:bodyPr/>
        <a:lstStyle/>
        <a:p>
          <a:endParaRPr lang="es-CO"/>
        </a:p>
      </dgm:t>
    </dgm:pt>
    <dgm:pt modelId="{74B39203-FC16-470A-AE56-F79E04631E11}" type="pres">
      <dgm:prSet presAssocID="{5CEA62BC-DF52-4B74-85E5-F83E9CEE7FF0}" presName="composite" presStyleCnt="0"/>
      <dgm:spPr/>
    </dgm:pt>
    <dgm:pt modelId="{D4C7F5F0-1873-4728-A373-B8983F8A9D6C}" type="pres">
      <dgm:prSet presAssocID="{5CEA62BC-DF52-4B74-85E5-F83E9CEE7FF0}" presName="imgShp" presStyleLbl="fgImgPlace1" presStyleIdx="0" presStyleCnt="14" custScaleX="259374" custScaleY="259374" custLinFactNeighborX="-9775" custLinFactNeighborY="1679"/>
      <dgm:spPr>
        <a:blipFill>
          <a:blip xmlns:r="http://schemas.openxmlformats.org/officeDocument/2006/relationships" r:embed="rId1"/>
          <a:srcRect/>
          <a:stretch>
            <a:fillRect t="-18000" b="-18000"/>
          </a:stretch>
        </a:blipFill>
      </dgm:spPr>
    </dgm:pt>
    <dgm:pt modelId="{622F58B6-CC07-42C0-8FFB-9449B204254D}" type="pres">
      <dgm:prSet presAssocID="{5CEA62BC-DF52-4B74-85E5-F83E9CEE7FF0}" presName="txShp" presStyleLbl="node1" presStyleIdx="0" presStyleCnt="14" custScaleY="142514" custLinFactNeighborX="-65" custLinFactNeighborY="3098">
        <dgm:presLayoutVars>
          <dgm:bulletEnabled val="1"/>
        </dgm:presLayoutVars>
      </dgm:prSet>
      <dgm:spPr/>
      <dgm:t>
        <a:bodyPr/>
        <a:lstStyle/>
        <a:p>
          <a:endParaRPr lang="es-CO"/>
        </a:p>
      </dgm:t>
    </dgm:pt>
    <dgm:pt modelId="{4C0FCABF-ED5C-4F9B-9D49-D157133553B8}" type="pres">
      <dgm:prSet presAssocID="{0939EFB2-DC9F-438A-9AE4-AFE6ED56F871}" presName="spacing" presStyleCnt="0"/>
      <dgm:spPr/>
    </dgm:pt>
    <dgm:pt modelId="{274DF9D0-BC48-4164-9B60-B4902CEA0ABE}" type="pres">
      <dgm:prSet presAssocID="{E7373706-D357-4A87-8107-6359DF56F9F2}" presName="composite" presStyleCnt="0"/>
      <dgm:spPr/>
    </dgm:pt>
    <dgm:pt modelId="{12C938DC-2D94-4B90-B201-3518356D6CB2}" type="pres">
      <dgm:prSet presAssocID="{E7373706-D357-4A87-8107-6359DF56F9F2}" presName="imgShp" presStyleLbl="fgImgPlace1" presStyleIdx="1" presStyleCnt="14" custScaleX="259374" custScaleY="259374" custLinFactNeighborX="-5504" custLinFactNeighborY="-2664"/>
      <dgm:spPr>
        <a:blipFill>
          <a:blip xmlns:r="http://schemas.openxmlformats.org/officeDocument/2006/relationships" r:embed="rId1">
            <a:duotone>
              <a:schemeClr val="accent4">
                <a:shade val="45000"/>
                <a:satMod val="135000"/>
              </a:schemeClr>
              <a:prstClr val="white"/>
            </a:duotone>
          </a:blip>
          <a:srcRect/>
          <a:stretch>
            <a:fillRect t="-18000" b="-18000"/>
          </a:stretch>
        </a:blipFill>
      </dgm:spPr>
    </dgm:pt>
    <dgm:pt modelId="{3EFA9EAA-CD4E-4792-AFC9-D3C88FA801C6}" type="pres">
      <dgm:prSet presAssocID="{E7373706-D357-4A87-8107-6359DF56F9F2}" presName="txShp" presStyleLbl="node1" presStyleIdx="1" presStyleCnt="14" custScaleY="201682" custLinFactNeighborX="228" custLinFactNeighborY="118">
        <dgm:presLayoutVars>
          <dgm:bulletEnabled val="1"/>
        </dgm:presLayoutVars>
      </dgm:prSet>
      <dgm:spPr/>
      <dgm:t>
        <a:bodyPr/>
        <a:lstStyle/>
        <a:p>
          <a:endParaRPr lang="es-CO"/>
        </a:p>
      </dgm:t>
    </dgm:pt>
    <dgm:pt modelId="{EA8A3EA9-D079-48C1-BB99-B985A9DFE2AE}" type="pres">
      <dgm:prSet presAssocID="{E35233DA-D6E1-49D2-88B3-43940EC9E626}" presName="spacing" presStyleCnt="0"/>
      <dgm:spPr/>
    </dgm:pt>
    <dgm:pt modelId="{EDAB003F-44FB-4DEC-B4C7-D30AE2C296AE}" type="pres">
      <dgm:prSet presAssocID="{072B4D35-E019-4A99-839D-46095AAA3603}" presName="composite" presStyleCnt="0"/>
      <dgm:spPr/>
    </dgm:pt>
    <dgm:pt modelId="{614984BD-9A3A-4542-A26E-601A37A9FF10}" type="pres">
      <dgm:prSet presAssocID="{072B4D35-E019-4A99-839D-46095AAA3603}" presName="imgShp" presStyleLbl="fgImgPlace1" presStyleIdx="2" presStyleCnt="14" custScaleX="259374" custScaleY="259374"/>
      <dgm:spPr>
        <a:blipFill>
          <a:blip xmlns:r="http://schemas.openxmlformats.org/officeDocument/2006/relationships" r:embed="rId1">
            <a:duotone>
              <a:schemeClr val="accent2">
                <a:shade val="45000"/>
                <a:satMod val="135000"/>
              </a:schemeClr>
              <a:prstClr val="white"/>
            </a:duotone>
          </a:blip>
          <a:srcRect/>
          <a:stretch>
            <a:fillRect t="-18000" b="-18000"/>
          </a:stretch>
        </a:blipFill>
      </dgm:spPr>
    </dgm:pt>
    <dgm:pt modelId="{074FC635-FAF1-4391-B022-5C127E58E388}" type="pres">
      <dgm:prSet presAssocID="{072B4D35-E019-4A99-839D-46095AAA3603}" presName="txShp" presStyleLbl="node1" presStyleIdx="2" presStyleCnt="14" custScaleY="163641">
        <dgm:presLayoutVars>
          <dgm:bulletEnabled val="1"/>
        </dgm:presLayoutVars>
      </dgm:prSet>
      <dgm:spPr/>
      <dgm:t>
        <a:bodyPr/>
        <a:lstStyle/>
        <a:p>
          <a:endParaRPr lang="es-CO"/>
        </a:p>
      </dgm:t>
    </dgm:pt>
    <dgm:pt modelId="{61356D23-C700-4FFE-8324-241CAA60EE97}" type="pres">
      <dgm:prSet presAssocID="{A46FF88C-A230-4F26-BB76-3F84F3DFFE45}" presName="spacing" presStyleCnt="0"/>
      <dgm:spPr/>
    </dgm:pt>
    <dgm:pt modelId="{5AA3E8EF-ABA1-48C5-B65F-A5AF5BCD9FD1}" type="pres">
      <dgm:prSet presAssocID="{C2F9157E-F0FB-4215-8CD9-B46340403779}" presName="composite" presStyleCnt="0"/>
      <dgm:spPr/>
    </dgm:pt>
    <dgm:pt modelId="{3458B768-D27D-413F-9F32-6D98218BFEAA}" type="pres">
      <dgm:prSet presAssocID="{C2F9157E-F0FB-4215-8CD9-B46340403779}" presName="imgShp" presStyleLbl="fgImgPlace1" presStyleIdx="3" presStyleCnt="14" custScaleX="259374" custScaleY="259374"/>
      <dgm:spPr>
        <a:blipFill rotWithShape="1">
          <a:blip xmlns:r="http://schemas.openxmlformats.org/officeDocument/2006/relationships" r:embed="rId1">
            <a:duotone>
              <a:srgbClr val="70AD47">
                <a:shade val="45000"/>
                <a:satMod val="135000"/>
              </a:srgbClr>
              <a:prstClr val="white"/>
            </a:duotone>
          </a:blip>
          <a:srcRect/>
          <a:stretch>
            <a:fillRect t="-18000" b="-18000"/>
          </a:stretch>
        </a:blipFill>
      </dgm:spPr>
    </dgm:pt>
    <dgm:pt modelId="{B57FE241-CF0F-4E6A-BE61-432BF99DCDA7}" type="pres">
      <dgm:prSet presAssocID="{C2F9157E-F0FB-4215-8CD9-B46340403779}" presName="txShp" presStyleLbl="node1" presStyleIdx="3" presStyleCnt="14" custScaleY="215464">
        <dgm:presLayoutVars>
          <dgm:bulletEnabled val="1"/>
        </dgm:presLayoutVars>
      </dgm:prSet>
      <dgm:spPr/>
      <dgm:t>
        <a:bodyPr/>
        <a:lstStyle/>
        <a:p>
          <a:endParaRPr lang="es-CO"/>
        </a:p>
      </dgm:t>
    </dgm:pt>
    <dgm:pt modelId="{5E2DD1A6-E44C-439D-8FE9-8F01C73944A0}" type="pres">
      <dgm:prSet presAssocID="{BC20CF14-8A60-4099-8EEA-DED43CC9B4E8}" presName="spacing" presStyleCnt="0"/>
      <dgm:spPr/>
    </dgm:pt>
    <dgm:pt modelId="{0083D5C8-C37A-4166-944B-2A6A19749A8F}" type="pres">
      <dgm:prSet presAssocID="{D9A46493-99C3-4E03-8B25-9A8B09B4BE10}" presName="composite" presStyleCnt="0"/>
      <dgm:spPr/>
    </dgm:pt>
    <dgm:pt modelId="{C6947954-FFB9-4209-97C1-CD958E470CFE}" type="pres">
      <dgm:prSet presAssocID="{D9A46493-99C3-4E03-8B25-9A8B09B4BE10}" presName="imgShp" presStyleLbl="fgImgPlace1" presStyleIdx="4" presStyleCnt="14" custScaleX="259374" custScaleY="259374" custLinFactNeighborX="4009" custLinFactNeighborY="4009"/>
      <dgm:spPr>
        <a:blipFill>
          <a:blip xmlns:r="http://schemas.openxmlformats.org/officeDocument/2006/relationships" r:embed="rId1">
            <a:duotone>
              <a:schemeClr val="bg2">
                <a:shade val="45000"/>
                <a:satMod val="135000"/>
              </a:schemeClr>
              <a:prstClr val="white"/>
            </a:duotone>
          </a:blip>
          <a:srcRect/>
          <a:stretch>
            <a:fillRect t="-18000" b="-18000"/>
          </a:stretch>
        </a:blipFill>
      </dgm:spPr>
    </dgm:pt>
    <dgm:pt modelId="{F715418E-92BC-4460-9D5F-7DB11FF22CE1}" type="pres">
      <dgm:prSet presAssocID="{D9A46493-99C3-4E03-8B25-9A8B09B4BE10}" presName="txShp" presStyleLbl="node1" presStyleIdx="4" presStyleCnt="14" custScaleY="209858">
        <dgm:presLayoutVars>
          <dgm:bulletEnabled val="1"/>
        </dgm:presLayoutVars>
      </dgm:prSet>
      <dgm:spPr/>
      <dgm:t>
        <a:bodyPr/>
        <a:lstStyle/>
        <a:p>
          <a:endParaRPr lang="es-CO"/>
        </a:p>
      </dgm:t>
    </dgm:pt>
    <dgm:pt modelId="{0A64B80C-2D89-437F-A06A-605259FD9401}" type="pres">
      <dgm:prSet presAssocID="{E2DA8536-AE0A-445B-87BA-79E0EB6FEC82}" presName="spacing" presStyleCnt="0"/>
      <dgm:spPr/>
    </dgm:pt>
    <dgm:pt modelId="{46C30DDF-FB4B-4B8E-91AE-9A0177C58AEB}" type="pres">
      <dgm:prSet presAssocID="{D35DD18C-19AC-4C96-815B-7028A5723717}" presName="composite" presStyleCnt="0"/>
      <dgm:spPr/>
    </dgm:pt>
    <dgm:pt modelId="{8A9E24DE-EEE0-4B12-9649-F405F60AB866}" type="pres">
      <dgm:prSet presAssocID="{D35DD18C-19AC-4C96-815B-7028A5723717}" presName="imgShp" presStyleLbl="fgImgPlace1" presStyleIdx="5" presStyleCnt="14" custScaleX="259374" custScaleY="259374" custLinFactNeighborX="15760" custLinFactNeighborY="-3679"/>
      <dgm:spPr>
        <a:blipFill>
          <a:blip xmlns:r="http://schemas.openxmlformats.org/officeDocument/2006/relationships" r:embed="rId1">
            <a:duotone>
              <a:schemeClr val="accent1">
                <a:shade val="45000"/>
                <a:satMod val="135000"/>
              </a:schemeClr>
              <a:prstClr val="white"/>
            </a:duotone>
          </a:blip>
          <a:srcRect/>
          <a:stretch>
            <a:fillRect t="-18000" b="-18000"/>
          </a:stretch>
        </a:blipFill>
      </dgm:spPr>
    </dgm:pt>
    <dgm:pt modelId="{3EEFDB4E-356B-4FAE-B43A-B94B9C8562E3}" type="pres">
      <dgm:prSet presAssocID="{D35DD18C-19AC-4C96-815B-7028A5723717}" presName="txShp" presStyleLbl="node1" presStyleIdx="5" presStyleCnt="14" custScaleY="214903">
        <dgm:presLayoutVars>
          <dgm:bulletEnabled val="1"/>
        </dgm:presLayoutVars>
      </dgm:prSet>
      <dgm:spPr/>
      <dgm:t>
        <a:bodyPr/>
        <a:lstStyle/>
        <a:p>
          <a:endParaRPr lang="es-CO"/>
        </a:p>
      </dgm:t>
    </dgm:pt>
    <dgm:pt modelId="{2A7D7759-72AB-4E43-BC7F-60B5C069B6CE}" type="pres">
      <dgm:prSet presAssocID="{87AD9B2C-39B6-4502-9734-ADF133DDA72B}" presName="spacing" presStyleCnt="0"/>
      <dgm:spPr/>
    </dgm:pt>
    <dgm:pt modelId="{3669CA97-F84A-438A-B575-F90E3AC75F51}" type="pres">
      <dgm:prSet presAssocID="{69CEDB82-1FF2-468B-AA06-4AA6F6564F76}" presName="composite" presStyleCnt="0"/>
      <dgm:spPr/>
    </dgm:pt>
    <dgm:pt modelId="{09632DE2-AF4D-49EE-83C3-F7B8BFA1B45B}" type="pres">
      <dgm:prSet presAssocID="{69CEDB82-1FF2-468B-AA06-4AA6F6564F76}" presName="imgShp" presStyleLbl="fgImgPlace1" presStyleIdx="6" presStyleCnt="14" custScaleX="259374" custScaleY="259374" custLinFactNeighborX="31475" custLinFactNeighborY="-7571"/>
      <dgm:spPr>
        <a:blipFill>
          <a:blip xmlns:r="http://schemas.openxmlformats.org/officeDocument/2006/relationships" r:embed="rId1"/>
          <a:srcRect/>
          <a:stretch>
            <a:fillRect t="-18000" b="-18000"/>
          </a:stretch>
        </a:blipFill>
      </dgm:spPr>
    </dgm:pt>
    <dgm:pt modelId="{EF0DA50C-4468-4573-840A-7AB6523698F7}" type="pres">
      <dgm:prSet presAssocID="{69CEDB82-1FF2-468B-AA06-4AA6F6564F76}" presName="txShp" presStyleLbl="node1" presStyleIdx="6" presStyleCnt="14" custScaleY="183356">
        <dgm:presLayoutVars>
          <dgm:bulletEnabled val="1"/>
        </dgm:presLayoutVars>
      </dgm:prSet>
      <dgm:spPr/>
      <dgm:t>
        <a:bodyPr/>
        <a:lstStyle/>
        <a:p>
          <a:endParaRPr lang="es-CO"/>
        </a:p>
      </dgm:t>
    </dgm:pt>
    <dgm:pt modelId="{0BEE562B-DB59-4443-9AE5-7BF42C90EBCA}" type="pres">
      <dgm:prSet presAssocID="{37CC8318-26D5-43B2-B9CB-F912698DEBDC}" presName="spacing" presStyleCnt="0"/>
      <dgm:spPr/>
    </dgm:pt>
    <dgm:pt modelId="{F54CC891-289B-42E2-B785-E77E8BDC0B01}" type="pres">
      <dgm:prSet presAssocID="{4B50028F-F6BB-49E6-8E3C-82225176292C}" presName="composite" presStyleCnt="0"/>
      <dgm:spPr/>
    </dgm:pt>
    <dgm:pt modelId="{1E57119E-6C38-4E84-B51E-F46954615A6A}" type="pres">
      <dgm:prSet presAssocID="{4B50028F-F6BB-49E6-8E3C-82225176292C}" presName="imgShp" presStyleLbl="fgImgPlace1" presStyleIdx="7" presStyleCnt="14" custScaleX="259374" custScaleY="259374" custLinFactNeighborX="-754" custLinFactNeighborY="-6976"/>
      <dgm:spPr>
        <a:blipFill>
          <a:blip xmlns:r="http://schemas.openxmlformats.org/officeDocument/2006/relationships" r:embed="rId1">
            <a:duotone>
              <a:schemeClr val="accent2">
                <a:shade val="45000"/>
                <a:satMod val="135000"/>
              </a:schemeClr>
              <a:prstClr val="white"/>
            </a:duotone>
          </a:blip>
          <a:srcRect/>
          <a:stretch>
            <a:fillRect t="-18000" b="-18000"/>
          </a:stretch>
        </a:blipFill>
      </dgm:spPr>
    </dgm:pt>
    <dgm:pt modelId="{A62AB19D-7825-48C5-876D-CFF4DA08A66C}" type="pres">
      <dgm:prSet presAssocID="{4B50028F-F6BB-49E6-8E3C-82225176292C}" presName="txShp" presStyleLbl="node1" presStyleIdx="7" presStyleCnt="14" custScaleY="210759">
        <dgm:presLayoutVars>
          <dgm:bulletEnabled val="1"/>
        </dgm:presLayoutVars>
      </dgm:prSet>
      <dgm:spPr/>
      <dgm:t>
        <a:bodyPr/>
        <a:lstStyle/>
        <a:p>
          <a:endParaRPr lang="es-CO"/>
        </a:p>
      </dgm:t>
    </dgm:pt>
    <dgm:pt modelId="{E57EAAFE-7039-451D-94AE-D63C778446A9}" type="pres">
      <dgm:prSet presAssocID="{60A0E2A6-75D9-46FD-9123-C00FD76B5045}" presName="spacing" presStyleCnt="0"/>
      <dgm:spPr/>
    </dgm:pt>
    <dgm:pt modelId="{8DB3D126-AC95-4411-B4F7-FF6577909BA4}" type="pres">
      <dgm:prSet presAssocID="{F305EA3B-EE0C-4062-BA72-6E2DD7E4D070}" presName="composite" presStyleCnt="0"/>
      <dgm:spPr/>
    </dgm:pt>
    <dgm:pt modelId="{262424C0-79CC-4554-BF13-1386F608EDA7}" type="pres">
      <dgm:prSet presAssocID="{F305EA3B-EE0C-4062-BA72-6E2DD7E4D070}" presName="imgShp" presStyleLbl="fgImgPlace1" presStyleIdx="8" presStyleCnt="14" custScaleX="259374" custScaleY="259374"/>
      <dgm:spPr>
        <a:blipFill>
          <a:blip xmlns:r="http://schemas.openxmlformats.org/officeDocument/2006/relationships" r:embed="rId1">
            <a:duotone>
              <a:schemeClr val="accent4">
                <a:shade val="45000"/>
                <a:satMod val="135000"/>
              </a:schemeClr>
              <a:prstClr val="white"/>
            </a:duotone>
          </a:blip>
          <a:srcRect/>
          <a:stretch>
            <a:fillRect t="-18000" b="-18000"/>
          </a:stretch>
        </a:blipFill>
      </dgm:spPr>
    </dgm:pt>
    <dgm:pt modelId="{42BB9067-65FB-4D97-ADB4-C59BBA8AA5B6}" type="pres">
      <dgm:prSet presAssocID="{F305EA3B-EE0C-4062-BA72-6E2DD7E4D070}" presName="txShp" presStyleLbl="node1" presStyleIdx="8" presStyleCnt="14" custScaleY="213704">
        <dgm:presLayoutVars>
          <dgm:bulletEnabled val="1"/>
        </dgm:presLayoutVars>
      </dgm:prSet>
      <dgm:spPr/>
      <dgm:t>
        <a:bodyPr/>
        <a:lstStyle/>
        <a:p>
          <a:endParaRPr lang="es-CO"/>
        </a:p>
      </dgm:t>
    </dgm:pt>
    <dgm:pt modelId="{93F664C5-9420-45BB-830D-28C3DE91098F}" type="pres">
      <dgm:prSet presAssocID="{9F10CC09-193E-4197-A8FB-BA5BA356F90E}" presName="spacing" presStyleCnt="0"/>
      <dgm:spPr/>
    </dgm:pt>
    <dgm:pt modelId="{2C9D3AA6-8A5D-4916-9869-DA7C64B9BACE}" type="pres">
      <dgm:prSet presAssocID="{08A69450-6BC4-496E-9991-06406604CE9D}" presName="composite" presStyleCnt="0"/>
      <dgm:spPr/>
    </dgm:pt>
    <dgm:pt modelId="{6F0C897F-DEBA-4FE8-8B5A-8F3B92ACDAE0}" type="pres">
      <dgm:prSet presAssocID="{08A69450-6BC4-496E-9991-06406604CE9D}" presName="imgShp" presStyleLbl="fgImgPlace1" presStyleIdx="9" presStyleCnt="14" custScaleX="259374" custScaleY="259374"/>
      <dgm:spPr>
        <a:blipFill>
          <a:blip xmlns:r="http://schemas.openxmlformats.org/officeDocument/2006/relationships" r:embed="rId1">
            <a:duotone>
              <a:schemeClr val="accent5">
                <a:shade val="45000"/>
                <a:satMod val="135000"/>
              </a:schemeClr>
              <a:prstClr val="white"/>
            </a:duotone>
          </a:blip>
          <a:srcRect/>
          <a:stretch>
            <a:fillRect t="-18000" b="-18000"/>
          </a:stretch>
        </a:blipFill>
      </dgm:spPr>
    </dgm:pt>
    <dgm:pt modelId="{3B13FC3F-788C-472A-898D-470353357E78}" type="pres">
      <dgm:prSet presAssocID="{08A69450-6BC4-496E-9991-06406604CE9D}" presName="txShp" presStyleLbl="node1" presStyleIdx="9" presStyleCnt="14" custScaleY="213471">
        <dgm:presLayoutVars>
          <dgm:bulletEnabled val="1"/>
        </dgm:presLayoutVars>
      </dgm:prSet>
      <dgm:spPr/>
      <dgm:t>
        <a:bodyPr/>
        <a:lstStyle/>
        <a:p>
          <a:endParaRPr lang="es-CO"/>
        </a:p>
      </dgm:t>
    </dgm:pt>
    <dgm:pt modelId="{60EE9506-B7AC-461E-9348-D6477BDA9A3D}" type="pres">
      <dgm:prSet presAssocID="{BE44865B-A52B-4D2E-AD7B-38557C926F17}" presName="spacing" presStyleCnt="0"/>
      <dgm:spPr/>
    </dgm:pt>
    <dgm:pt modelId="{A5AF058C-9527-48D3-81A6-FA978672EE54}" type="pres">
      <dgm:prSet presAssocID="{430B9426-2C32-4CAD-BAF9-32156E5A16A5}" presName="composite" presStyleCnt="0"/>
      <dgm:spPr/>
    </dgm:pt>
    <dgm:pt modelId="{596A80CE-A05F-4946-A566-6BA36ED52D8F}" type="pres">
      <dgm:prSet presAssocID="{430B9426-2C32-4CAD-BAF9-32156E5A16A5}" presName="imgShp" presStyleLbl="fgImgPlace1" presStyleIdx="10" presStyleCnt="14" custScaleX="259374" custScaleY="259374"/>
      <dgm:spPr>
        <a:blipFill>
          <a:blip xmlns:r="http://schemas.openxmlformats.org/officeDocument/2006/relationships" r:embed="rId1">
            <a:duotone>
              <a:schemeClr val="accent2">
                <a:shade val="45000"/>
                <a:satMod val="135000"/>
              </a:schemeClr>
              <a:prstClr val="white"/>
            </a:duotone>
          </a:blip>
          <a:srcRect/>
          <a:stretch>
            <a:fillRect t="-18000" b="-18000"/>
          </a:stretch>
        </a:blipFill>
      </dgm:spPr>
    </dgm:pt>
    <dgm:pt modelId="{97C400A0-E788-4259-B912-236F866D8514}" type="pres">
      <dgm:prSet presAssocID="{430B9426-2C32-4CAD-BAF9-32156E5A16A5}" presName="txShp" presStyleLbl="node1" presStyleIdx="10" presStyleCnt="14" custScaleY="233400">
        <dgm:presLayoutVars>
          <dgm:bulletEnabled val="1"/>
        </dgm:presLayoutVars>
      </dgm:prSet>
      <dgm:spPr/>
      <dgm:t>
        <a:bodyPr/>
        <a:lstStyle/>
        <a:p>
          <a:endParaRPr lang="es-CO"/>
        </a:p>
      </dgm:t>
    </dgm:pt>
    <dgm:pt modelId="{26E01B38-79AF-484E-934E-ED639978E6E6}" type="pres">
      <dgm:prSet presAssocID="{58D01AC9-73E0-49F4-ACC0-AA74627C87EB}" presName="spacing" presStyleCnt="0"/>
      <dgm:spPr/>
    </dgm:pt>
    <dgm:pt modelId="{60992C6C-CFF9-4266-BFDD-A503118CBEC5}" type="pres">
      <dgm:prSet presAssocID="{6D648F92-E767-48B0-BE93-7A5341E084A7}" presName="composite" presStyleCnt="0"/>
      <dgm:spPr/>
    </dgm:pt>
    <dgm:pt modelId="{4D810C17-258F-4BD2-A93C-C2B0F7156A78}" type="pres">
      <dgm:prSet presAssocID="{6D648F92-E767-48B0-BE93-7A5341E084A7}" presName="imgShp" presStyleLbl="fgImgPlace1" presStyleIdx="11" presStyleCnt="14" custScaleX="259374" custScaleY="259374"/>
      <dgm:spPr>
        <a:blipFill>
          <a:blip xmlns:r="http://schemas.openxmlformats.org/officeDocument/2006/relationships" r:embed="rId1">
            <a:duotone>
              <a:schemeClr val="accent3">
                <a:shade val="45000"/>
                <a:satMod val="135000"/>
              </a:schemeClr>
              <a:prstClr val="white"/>
            </a:duotone>
          </a:blip>
          <a:srcRect/>
          <a:stretch>
            <a:fillRect t="-18000" b="-18000"/>
          </a:stretch>
        </a:blipFill>
      </dgm:spPr>
    </dgm:pt>
    <dgm:pt modelId="{75ABC376-800F-4E1B-B0F8-3A6B890459E5}" type="pres">
      <dgm:prSet presAssocID="{6D648F92-E767-48B0-BE93-7A5341E084A7}" presName="txShp" presStyleLbl="node1" presStyleIdx="11" presStyleCnt="14" custScaleY="217616">
        <dgm:presLayoutVars>
          <dgm:bulletEnabled val="1"/>
        </dgm:presLayoutVars>
      </dgm:prSet>
      <dgm:spPr/>
      <dgm:t>
        <a:bodyPr/>
        <a:lstStyle/>
        <a:p>
          <a:endParaRPr lang="es-CO"/>
        </a:p>
      </dgm:t>
    </dgm:pt>
    <dgm:pt modelId="{F3D64FBA-7674-443B-9229-6F2F05CB42EF}" type="pres">
      <dgm:prSet presAssocID="{7CBFBF95-21E2-4180-AB39-7E7706C4A097}" presName="spacing" presStyleCnt="0"/>
      <dgm:spPr/>
    </dgm:pt>
    <dgm:pt modelId="{7473B5FE-389E-42DD-B723-38D15E301A17}" type="pres">
      <dgm:prSet presAssocID="{42F3390C-4248-44E5-945B-D820BD72CD82}" presName="composite" presStyleCnt="0"/>
      <dgm:spPr/>
    </dgm:pt>
    <dgm:pt modelId="{54CA3A78-2D51-496F-9FDD-0CEC0EE84337}" type="pres">
      <dgm:prSet presAssocID="{42F3390C-4248-44E5-945B-D820BD72CD82}" presName="imgShp" presStyleLbl="fgImgPlace1" presStyleIdx="12" presStyleCnt="14" custScaleX="259374" custScaleY="259374" custLinFactNeighborX="-8539" custLinFactNeighborY="4221"/>
      <dgm:spPr>
        <a:blipFill>
          <a:blip xmlns:r="http://schemas.openxmlformats.org/officeDocument/2006/relationships"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t="-18000" b="-18000"/>
          </a:stretch>
        </a:blipFill>
      </dgm:spPr>
    </dgm:pt>
    <dgm:pt modelId="{861A12D5-8B34-468E-A7F3-ED9A8E3BADDE}" type="pres">
      <dgm:prSet presAssocID="{42F3390C-4248-44E5-945B-D820BD72CD82}" presName="txShp" presStyleLbl="node1" presStyleIdx="12" presStyleCnt="14" custScaleY="191479">
        <dgm:presLayoutVars>
          <dgm:bulletEnabled val="1"/>
        </dgm:presLayoutVars>
      </dgm:prSet>
      <dgm:spPr/>
      <dgm:t>
        <a:bodyPr/>
        <a:lstStyle/>
        <a:p>
          <a:endParaRPr lang="es-CO"/>
        </a:p>
      </dgm:t>
    </dgm:pt>
    <dgm:pt modelId="{095F8776-C26F-49CE-B08B-E08165DC6FDF}" type="pres">
      <dgm:prSet presAssocID="{E8BACEA8-B07A-4DF8-B1E9-5C02CD5692C4}" presName="spacing" presStyleCnt="0"/>
      <dgm:spPr/>
    </dgm:pt>
    <dgm:pt modelId="{E2C85F17-23A6-4B0F-93B5-5CEE9BB3A0A0}" type="pres">
      <dgm:prSet presAssocID="{F1D298C0-560A-4C2C-BAC6-747C55D23767}" presName="composite" presStyleCnt="0"/>
      <dgm:spPr/>
    </dgm:pt>
    <dgm:pt modelId="{4E722518-2179-4051-BB96-0ABF953D839A}" type="pres">
      <dgm:prSet presAssocID="{F1D298C0-560A-4C2C-BAC6-747C55D23767}" presName="imgShp" presStyleLbl="fgImgPlace1" presStyleIdx="13" presStyleCnt="14" custScaleX="285311" custScaleY="285311" custLinFactNeighborY="-4009"/>
      <dgm:spPr>
        <a:blipFill>
          <a:blip xmlns:r="http://schemas.openxmlformats.org/officeDocument/2006/relationships" r:embed="rId1"/>
          <a:srcRect/>
          <a:stretch>
            <a:fillRect t="-18000" b="-18000"/>
          </a:stretch>
        </a:blipFill>
      </dgm:spPr>
    </dgm:pt>
    <dgm:pt modelId="{FFC4413A-EBE4-4C3D-BE1F-161F9242F043}" type="pres">
      <dgm:prSet presAssocID="{F1D298C0-560A-4C2C-BAC6-747C55D23767}" presName="txShp" presStyleLbl="node1" presStyleIdx="13" presStyleCnt="14" custScaleY="190679">
        <dgm:presLayoutVars>
          <dgm:bulletEnabled val="1"/>
        </dgm:presLayoutVars>
      </dgm:prSet>
      <dgm:spPr/>
      <dgm:t>
        <a:bodyPr/>
        <a:lstStyle/>
        <a:p>
          <a:endParaRPr lang="es-CO"/>
        </a:p>
      </dgm:t>
    </dgm:pt>
  </dgm:ptLst>
  <dgm:cxnLst>
    <dgm:cxn modelId="{5E197BD0-C89F-4B2B-A120-900D6635E190}" type="presOf" srcId="{072B4D35-E019-4A99-839D-46095AAA3603}" destId="{074FC635-FAF1-4391-B022-5C127E58E388}" srcOrd="0" destOrd="0" presId="urn:microsoft.com/office/officeart/2005/8/layout/vList3"/>
    <dgm:cxn modelId="{288DDD91-75C6-494E-9F1C-90D4540753F4}" srcId="{2BDEF977-934E-4F3E-95D9-4CE4D9270248}" destId="{5CEA62BC-DF52-4B74-85E5-F83E9CEE7FF0}" srcOrd="0" destOrd="0" parTransId="{63D9AB15-9785-4092-B917-819F47B0380B}" sibTransId="{0939EFB2-DC9F-438A-9AE4-AFE6ED56F871}"/>
    <dgm:cxn modelId="{05859E29-A265-4310-A09B-8E87AF30E989}" type="presOf" srcId="{6D648F92-E767-48B0-BE93-7A5341E084A7}" destId="{75ABC376-800F-4E1B-B0F8-3A6B890459E5}" srcOrd="0" destOrd="0" presId="urn:microsoft.com/office/officeart/2005/8/layout/vList3"/>
    <dgm:cxn modelId="{3DAEC07A-4A26-4503-895D-EB236EA24981}" type="presOf" srcId="{5CEA62BC-DF52-4B74-85E5-F83E9CEE7FF0}" destId="{622F58B6-CC07-42C0-8FFB-9449B204254D}" srcOrd="0" destOrd="0" presId="urn:microsoft.com/office/officeart/2005/8/layout/vList3"/>
    <dgm:cxn modelId="{611DD46E-9ED3-4EEB-931B-B83C8D91597E}" type="presOf" srcId="{F1D298C0-560A-4C2C-BAC6-747C55D23767}" destId="{FFC4413A-EBE4-4C3D-BE1F-161F9242F043}" srcOrd="0" destOrd="0" presId="urn:microsoft.com/office/officeart/2005/8/layout/vList3"/>
    <dgm:cxn modelId="{AB1BD655-D17A-4E29-8C32-1B85A10809AA}" type="presOf" srcId="{C2F9157E-F0FB-4215-8CD9-B46340403779}" destId="{B57FE241-CF0F-4E6A-BE61-432BF99DCDA7}" srcOrd="0" destOrd="0" presId="urn:microsoft.com/office/officeart/2005/8/layout/vList3"/>
    <dgm:cxn modelId="{CA884D5B-E1B0-4859-92C9-92B85DD150FF}" srcId="{2BDEF977-934E-4F3E-95D9-4CE4D9270248}" destId="{4B50028F-F6BB-49E6-8E3C-82225176292C}" srcOrd="7" destOrd="0" parTransId="{B8B95FDF-A6D0-49E1-BB58-B10F2B3FDE49}" sibTransId="{60A0E2A6-75D9-46FD-9123-C00FD76B5045}"/>
    <dgm:cxn modelId="{9818B787-56F6-4330-B7C3-05F9A65983E5}" type="presOf" srcId="{08A69450-6BC4-496E-9991-06406604CE9D}" destId="{3B13FC3F-788C-472A-898D-470353357E78}" srcOrd="0" destOrd="0" presId="urn:microsoft.com/office/officeart/2005/8/layout/vList3"/>
    <dgm:cxn modelId="{A25B6DB2-3C78-42ED-A08A-37D5BE6724A6}" srcId="{2BDEF977-934E-4F3E-95D9-4CE4D9270248}" destId="{E7373706-D357-4A87-8107-6359DF56F9F2}" srcOrd="1" destOrd="0" parTransId="{C5211531-75CD-480D-B01F-4668933456E2}" sibTransId="{E35233DA-D6E1-49D2-88B3-43940EC9E626}"/>
    <dgm:cxn modelId="{D50B2DBC-50B4-4A53-AEF9-40C57C70E421}" type="presOf" srcId="{D35DD18C-19AC-4C96-815B-7028A5723717}" destId="{3EEFDB4E-356B-4FAE-B43A-B94B9C8562E3}" srcOrd="0" destOrd="0" presId="urn:microsoft.com/office/officeart/2005/8/layout/vList3"/>
    <dgm:cxn modelId="{422A1325-E501-45D2-BEC8-4F9CB1DDF629}" srcId="{2BDEF977-934E-4F3E-95D9-4CE4D9270248}" destId="{D35DD18C-19AC-4C96-815B-7028A5723717}" srcOrd="5" destOrd="0" parTransId="{75A4B604-E55E-466E-96D8-EE517754C4E3}" sibTransId="{87AD9B2C-39B6-4502-9734-ADF133DDA72B}"/>
    <dgm:cxn modelId="{DF147C1D-B301-490F-9203-970C439A7A6B}" srcId="{2BDEF977-934E-4F3E-95D9-4CE4D9270248}" destId="{F305EA3B-EE0C-4062-BA72-6E2DD7E4D070}" srcOrd="8" destOrd="0" parTransId="{1A4D83FE-8CDD-4285-954E-2119522C96B0}" sibTransId="{9F10CC09-193E-4197-A8FB-BA5BA356F90E}"/>
    <dgm:cxn modelId="{3BA3013E-9BFB-49DE-9773-57F629D73347}" type="presOf" srcId="{2BDEF977-934E-4F3E-95D9-4CE4D9270248}" destId="{5590A438-489A-4279-9566-1F49296CBF2C}" srcOrd="0" destOrd="0" presId="urn:microsoft.com/office/officeart/2005/8/layout/vList3"/>
    <dgm:cxn modelId="{548167C2-AFBD-4580-BE8D-F08DAD5AF618}" srcId="{2BDEF977-934E-4F3E-95D9-4CE4D9270248}" destId="{C2F9157E-F0FB-4215-8CD9-B46340403779}" srcOrd="3" destOrd="0" parTransId="{C9A01CE0-73D9-4CC6-BE1E-C61BBFA469E3}" sibTransId="{BC20CF14-8A60-4099-8EEA-DED43CC9B4E8}"/>
    <dgm:cxn modelId="{940C91CB-EE69-46C5-A6D6-45581D952BD1}" srcId="{2BDEF977-934E-4F3E-95D9-4CE4D9270248}" destId="{42F3390C-4248-44E5-945B-D820BD72CD82}" srcOrd="12" destOrd="0" parTransId="{FA88B0C5-8DD1-43B5-955C-892743CC3A76}" sibTransId="{E8BACEA8-B07A-4DF8-B1E9-5C02CD5692C4}"/>
    <dgm:cxn modelId="{4395F1D0-86ED-4B25-AFEF-90129DD74804}" srcId="{2BDEF977-934E-4F3E-95D9-4CE4D9270248}" destId="{D9A46493-99C3-4E03-8B25-9A8B09B4BE10}" srcOrd="4" destOrd="0" parTransId="{50A13DB3-05BC-4D60-952A-3288FD1F843F}" sibTransId="{E2DA8536-AE0A-445B-87BA-79E0EB6FEC82}"/>
    <dgm:cxn modelId="{EEEC76B1-3648-4BCA-ACAD-4F343670E464}" srcId="{2BDEF977-934E-4F3E-95D9-4CE4D9270248}" destId="{69CEDB82-1FF2-468B-AA06-4AA6F6564F76}" srcOrd="6" destOrd="0" parTransId="{7E67B3AD-A21A-4A39-9A39-4CAFDD688D5D}" sibTransId="{37CC8318-26D5-43B2-B9CB-F912698DEBDC}"/>
    <dgm:cxn modelId="{E77094DD-B9C6-4D1E-A520-F96A9EAF0FCD}" type="presOf" srcId="{D9A46493-99C3-4E03-8B25-9A8B09B4BE10}" destId="{F715418E-92BC-4460-9D5F-7DB11FF22CE1}" srcOrd="0" destOrd="0" presId="urn:microsoft.com/office/officeart/2005/8/layout/vList3"/>
    <dgm:cxn modelId="{52667602-2BD7-43B1-8F73-127EEEEE9AB3}" type="presOf" srcId="{42F3390C-4248-44E5-945B-D820BD72CD82}" destId="{861A12D5-8B34-468E-A7F3-ED9A8E3BADDE}" srcOrd="0" destOrd="0" presId="urn:microsoft.com/office/officeart/2005/8/layout/vList3"/>
    <dgm:cxn modelId="{5AC5E214-C644-430A-AA77-34A8287756FE}" type="presOf" srcId="{430B9426-2C32-4CAD-BAF9-32156E5A16A5}" destId="{97C400A0-E788-4259-B912-236F866D8514}" srcOrd="0" destOrd="0" presId="urn:microsoft.com/office/officeart/2005/8/layout/vList3"/>
    <dgm:cxn modelId="{D0CBA39E-98B3-4DC6-99C0-2C5001C40258}" type="presOf" srcId="{E7373706-D357-4A87-8107-6359DF56F9F2}" destId="{3EFA9EAA-CD4E-4792-AFC9-D3C88FA801C6}" srcOrd="0" destOrd="0" presId="urn:microsoft.com/office/officeart/2005/8/layout/vList3"/>
    <dgm:cxn modelId="{65A43FB4-7CBE-4C95-93F3-269380ADC5FC}" srcId="{2BDEF977-934E-4F3E-95D9-4CE4D9270248}" destId="{08A69450-6BC4-496E-9991-06406604CE9D}" srcOrd="9" destOrd="0" parTransId="{02CC68F5-92FB-4F9A-8BCC-2BAFE0BD7366}" sibTransId="{BE44865B-A52B-4D2E-AD7B-38557C926F17}"/>
    <dgm:cxn modelId="{C9BC4AB0-841B-4CED-A2C6-9AC04E88E100}" type="presOf" srcId="{69CEDB82-1FF2-468B-AA06-4AA6F6564F76}" destId="{EF0DA50C-4468-4573-840A-7AB6523698F7}" srcOrd="0" destOrd="0" presId="urn:microsoft.com/office/officeart/2005/8/layout/vList3"/>
    <dgm:cxn modelId="{3CEDFB95-84D4-4A85-8773-3CBDF93DD66E}" type="presOf" srcId="{4B50028F-F6BB-49E6-8E3C-82225176292C}" destId="{A62AB19D-7825-48C5-876D-CFF4DA08A66C}" srcOrd="0" destOrd="0" presId="urn:microsoft.com/office/officeart/2005/8/layout/vList3"/>
    <dgm:cxn modelId="{5A2A61F4-1BDA-408D-AEAC-02654F659C6F}" srcId="{2BDEF977-934E-4F3E-95D9-4CE4D9270248}" destId="{6D648F92-E767-48B0-BE93-7A5341E084A7}" srcOrd="11" destOrd="0" parTransId="{0E5E9EBF-B4C4-4B5C-9FE8-0DC60A0FDDBF}" sibTransId="{7CBFBF95-21E2-4180-AB39-7E7706C4A097}"/>
    <dgm:cxn modelId="{90517663-43A3-459D-A9AF-C02544BE55BF}" type="presOf" srcId="{F305EA3B-EE0C-4062-BA72-6E2DD7E4D070}" destId="{42BB9067-65FB-4D97-ADB4-C59BBA8AA5B6}" srcOrd="0" destOrd="0" presId="urn:microsoft.com/office/officeart/2005/8/layout/vList3"/>
    <dgm:cxn modelId="{61FDFACF-3297-4485-9E9D-FC3069CFFC6C}" srcId="{2BDEF977-934E-4F3E-95D9-4CE4D9270248}" destId="{430B9426-2C32-4CAD-BAF9-32156E5A16A5}" srcOrd="10" destOrd="0" parTransId="{4BA8312B-168F-4224-ADAA-B5A66E54563D}" sibTransId="{58D01AC9-73E0-49F4-ACC0-AA74627C87EB}"/>
    <dgm:cxn modelId="{134E66E8-F9FD-4A41-859A-BFF30BE937AF}" srcId="{2BDEF977-934E-4F3E-95D9-4CE4D9270248}" destId="{072B4D35-E019-4A99-839D-46095AAA3603}" srcOrd="2" destOrd="0" parTransId="{B6716F78-A5CC-4A9A-B602-7C3930046A44}" sibTransId="{A46FF88C-A230-4F26-BB76-3F84F3DFFE45}"/>
    <dgm:cxn modelId="{2D18817D-DB59-496F-A3C5-39F1BE9B6304}" srcId="{2BDEF977-934E-4F3E-95D9-4CE4D9270248}" destId="{F1D298C0-560A-4C2C-BAC6-747C55D23767}" srcOrd="13" destOrd="0" parTransId="{62416C5A-5446-4AB9-8F80-953701E85655}" sibTransId="{654CAAD2-FF76-4DB9-9B3E-86BB390A1573}"/>
    <dgm:cxn modelId="{A240079F-6609-4BE1-B9B4-AFFDFE7948C0}" type="presParOf" srcId="{5590A438-489A-4279-9566-1F49296CBF2C}" destId="{74B39203-FC16-470A-AE56-F79E04631E11}" srcOrd="0" destOrd="0" presId="urn:microsoft.com/office/officeart/2005/8/layout/vList3"/>
    <dgm:cxn modelId="{F5FCB7BB-54B7-492D-AF86-D51040609E04}" type="presParOf" srcId="{74B39203-FC16-470A-AE56-F79E04631E11}" destId="{D4C7F5F0-1873-4728-A373-B8983F8A9D6C}" srcOrd="0" destOrd="0" presId="urn:microsoft.com/office/officeart/2005/8/layout/vList3"/>
    <dgm:cxn modelId="{C51086B5-4247-4ACE-9CE4-386DA13CFCC9}" type="presParOf" srcId="{74B39203-FC16-470A-AE56-F79E04631E11}" destId="{622F58B6-CC07-42C0-8FFB-9449B204254D}" srcOrd="1" destOrd="0" presId="urn:microsoft.com/office/officeart/2005/8/layout/vList3"/>
    <dgm:cxn modelId="{6CC43D77-C350-4C43-B9E8-EE7789B1DD47}" type="presParOf" srcId="{5590A438-489A-4279-9566-1F49296CBF2C}" destId="{4C0FCABF-ED5C-4F9B-9D49-D157133553B8}" srcOrd="1" destOrd="0" presId="urn:microsoft.com/office/officeart/2005/8/layout/vList3"/>
    <dgm:cxn modelId="{94BBE0BC-2581-47EB-B82A-2474A6730B95}" type="presParOf" srcId="{5590A438-489A-4279-9566-1F49296CBF2C}" destId="{274DF9D0-BC48-4164-9B60-B4902CEA0ABE}" srcOrd="2" destOrd="0" presId="urn:microsoft.com/office/officeart/2005/8/layout/vList3"/>
    <dgm:cxn modelId="{FC285C05-F3C2-4CFF-9C81-215D47E397D3}" type="presParOf" srcId="{274DF9D0-BC48-4164-9B60-B4902CEA0ABE}" destId="{12C938DC-2D94-4B90-B201-3518356D6CB2}" srcOrd="0" destOrd="0" presId="urn:microsoft.com/office/officeart/2005/8/layout/vList3"/>
    <dgm:cxn modelId="{A15E3ED1-02B1-436C-A66D-3820AA4AF889}" type="presParOf" srcId="{274DF9D0-BC48-4164-9B60-B4902CEA0ABE}" destId="{3EFA9EAA-CD4E-4792-AFC9-D3C88FA801C6}" srcOrd="1" destOrd="0" presId="urn:microsoft.com/office/officeart/2005/8/layout/vList3"/>
    <dgm:cxn modelId="{6C25BDAF-E546-4FCF-8811-9A458905E80E}" type="presParOf" srcId="{5590A438-489A-4279-9566-1F49296CBF2C}" destId="{EA8A3EA9-D079-48C1-BB99-B985A9DFE2AE}" srcOrd="3" destOrd="0" presId="urn:microsoft.com/office/officeart/2005/8/layout/vList3"/>
    <dgm:cxn modelId="{A8533EDE-BF88-41A4-B581-22B7BD5146A9}" type="presParOf" srcId="{5590A438-489A-4279-9566-1F49296CBF2C}" destId="{EDAB003F-44FB-4DEC-B4C7-D30AE2C296AE}" srcOrd="4" destOrd="0" presId="urn:microsoft.com/office/officeart/2005/8/layout/vList3"/>
    <dgm:cxn modelId="{5ABEA897-22DC-438E-A0CF-D8EACC3F71A0}" type="presParOf" srcId="{EDAB003F-44FB-4DEC-B4C7-D30AE2C296AE}" destId="{614984BD-9A3A-4542-A26E-601A37A9FF10}" srcOrd="0" destOrd="0" presId="urn:microsoft.com/office/officeart/2005/8/layout/vList3"/>
    <dgm:cxn modelId="{C1221BF5-404F-4515-8D7C-8FC03EAAA2AA}" type="presParOf" srcId="{EDAB003F-44FB-4DEC-B4C7-D30AE2C296AE}" destId="{074FC635-FAF1-4391-B022-5C127E58E388}" srcOrd="1" destOrd="0" presId="urn:microsoft.com/office/officeart/2005/8/layout/vList3"/>
    <dgm:cxn modelId="{F282F0DD-A305-4EBE-AF65-0B464F2FE035}" type="presParOf" srcId="{5590A438-489A-4279-9566-1F49296CBF2C}" destId="{61356D23-C700-4FFE-8324-241CAA60EE97}" srcOrd="5" destOrd="0" presId="urn:microsoft.com/office/officeart/2005/8/layout/vList3"/>
    <dgm:cxn modelId="{7D253D48-A368-4ED0-A873-E6908EF0D07B}" type="presParOf" srcId="{5590A438-489A-4279-9566-1F49296CBF2C}" destId="{5AA3E8EF-ABA1-48C5-B65F-A5AF5BCD9FD1}" srcOrd="6" destOrd="0" presId="urn:microsoft.com/office/officeart/2005/8/layout/vList3"/>
    <dgm:cxn modelId="{B1E9910C-B6B2-4112-AB7E-85585F41BFDB}" type="presParOf" srcId="{5AA3E8EF-ABA1-48C5-B65F-A5AF5BCD9FD1}" destId="{3458B768-D27D-413F-9F32-6D98218BFEAA}" srcOrd="0" destOrd="0" presId="urn:microsoft.com/office/officeart/2005/8/layout/vList3"/>
    <dgm:cxn modelId="{E73817FB-313A-44B3-8371-BF34298362E1}" type="presParOf" srcId="{5AA3E8EF-ABA1-48C5-B65F-A5AF5BCD9FD1}" destId="{B57FE241-CF0F-4E6A-BE61-432BF99DCDA7}" srcOrd="1" destOrd="0" presId="urn:microsoft.com/office/officeart/2005/8/layout/vList3"/>
    <dgm:cxn modelId="{B1F6AFBA-D546-439A-A5F4-11A11EE4A735}" type="presParOf" srcId="{5590A438-489A-4279-9566-1F49296CBF2C}" destId="{5E2DD1A6-E44C-439D-8FE9-8F01C73944A0}" srcOrd="7" destOrd="0" presId="urn:microsoft.com/office/officeart/2005/8/layout/vList3"/>
    <dgm:cxn modelId="{DC31CE62-5FD8-477E-A525-EDC68A8087A9}" type="presParOf" srcId="{5590A438-489A-4279-9566-1F49296CBF2C}" destId="{0083D5C8-C37A-4166-944B-2A6A19749A8F}" srcOrd="8" destOrd="0" presId="urn:microsoft.com/office/officeart/2005/8/layout/vList3"/>
    <dgm:cxn modelId="{345B58E2-BF4C-4AF7-8C6A-EDCFDDFCC37D}" type="presParOf" srcId="{0083D5C8-C37A-4166-944B-2A6A19749A8F}" destId="{C6947954-FFB9-4209-97C1-CD958E470CFE}" srcOrd="0" destOrd="0" presId="urn:microsoft.com/office/officeart/2005/8/layout/vList3"/>
    <dgm:cxn modelId="{7D93C8B2-142B-4239-BB4A-6308ADD6A164}" type="presParOf" srcId="{0083D5C8-C37A-4166-944B-2A6A19749A8F}" destId="{F715418E-92BC-4460-9D5F-7DB11FF22CE1}" srcOrd="1" destOrd="0" presId="urn:microsoft.com/office/officeart/2005/8/layout/vList3"/>
    <dgm:cxn modelId="{586FB796-C98C-4E11-8128-9742B6F53969}" type="presParOf" srcId="{5590A438-489A-4279-9566-1F49296CBF2C}" destId="{0A64B80C-2D89-437F-A06A-605259FD9401}" srcOrd="9" destOrd="0" presId="urn:microsoft.com/office/officeart/2005/8/layout/vList3"/>
    <dgm:cxn modelId="{A74A81BE-583C-4894-A829-33E524D502A8}" type="presParOf" srcId="{5590A438-489A-4279-9566-1F49296CBF2C}" destId="{46C30DDF-FB4B-4B8E-91AE-9A0177C58AEB}" srcOrd="10" destOrd="0" presId="urn:microsoft.com/office/officeart/2005/8/layout/vList3"/>
    <dgm:cxn modelId="{C706C292-195E-498C-8BA2-594F40FAC926}" type="presParOf" srcId="{46C30DDF-FB4B-4B8E-91AE-9A0177C58AEB}" destId="{8A9E24DE-EEE0-4B12-9649-F405F60AB866}" srcOrd="0" destOrd="0" presId="urn:microsoft.com/office/officeart/2005/8/layout/vList3"/>
    <dgm:cxn modelId="{DCDEE2BA-F90E-4E23-AD73-201403095CB1}" type="presParOf" srcId="{46C30DDF-FB4B-4B8E-91AE-9A0177C58AEB}" destId="{3EEFDB4E-356B-4FAE-B43A-B94B9C8562E3}" srcOrd="1" destOrd="0" presId="urn:microsoft.com/office/officeart/2005/8/layout/vList3"/>
    <dgm:cxn modelId="{1EE667C8-9631-4798-884A-4B245FCFB180}" type="presParOf" srcId="{5590A438-489A-4279-9566-1F49296CBF2C}" destId="{2A7D7759-72AB-4E43-BC7F-60B5C069B6CE}" srcOrd="11" destOrd="0" presId="urn:microsoft.com/office/officeart/2005/8/layout/vList3"/>
    <dgm:cxn modelId="{CDA0AAB9-631A-4114-A669-4DC30B4C0B34}" type="presParOf" srcId="{5590A438-489A-4279-9566-1F49296CBF2C}" destId="{3669CA97-F84A-438A-B575-F90E3AC75F51}" srcOrd="12" destOrd="0" presId="urn:microsoft.com/office/officeart/2005/8/layout/vList3"/>
    <dgm:cxn modelId="{73F0C372-F165-466E-9151-DB14D8E6FE36}" type="presParOf" srcId="{3669CA97-F84A-438A-B575-F90E3AC75F51}" destId="{09632DE2-AF4D-49EE-83C3-F7B8BFA1B45B}" srcOrd="0" destOrd="0" presId="urn:microsoft.com/office/officeart/2005/8/layout/vList3"/>
    <dgm:cxn modelId="{0C544697-ADAD-41F3-9CE6-8CEC62913EA2}" type="presParOf" srcId="{3669CA97-F84A-438A-B575-F90E3AC75F51}" destId="{EF0DA50C-4468-4573-840A-7AB6523698F7}" srcOrd="1" destOrd="0" presId="urn:microsoft.com/office/officeart/2005/8/layout/vList3"/>
    <dgm:cxn modelId="{C24DA8F5-F737-4795-86E1-42495FD0B7F6}" type="presParOf" srcId="{5590A438-489A-4279-9566-1F49296CBF2C}" destId="{0BEE562B-DB59-4443-9AE5-7BF42C90EBCA}" srcOrd="13" destOrd="0" presId="urn:microsoft.com/office/officeart/2005/8/layout/vList3"/>
    <dgm:cxn modelId="{5C806962-54C1-493F-925E-F650E86DBBBC}" type="presParOf" srcId="{5590A438-489A-4279-9566-1F49296CBF2C}" destId="{F54CC891-289B-42E2-B785-E77E8BDC0B01}" srcOrd="14" destOrd="0" presId="urn:microsoft.com/office/officeart/2005/8/layout/vList3"/>
    <dgm:cxn modelId="{F7B2600D-EC61-4645-A8C1-F583CC3B00F9}" type="presParOf" srcId="{F54CC891-289B-42E2-B785-E77E8BDC0B01}" destId="{1E57119E-6C38-4E84-B51E-F46954615A6A}" srcOrd="0" destOrd="0" presId="urn:microsoft.com/office/officeart/2005/8/layout/vList3"/>
    <dgm:cxn modelId="{86F8CF7F-F1FA-4694-93D7-430D8C4DBF75}" type="presParOf" srcId="{F54CC891-289B-42E2-B785-E77E8BDC0B01}" destId="{A62AB19D-7825-48C5-876D-CFF4DA08A66C}" srcOrd="1" destOrd="0" presId="urn:microsoft.com/office/officeart/2005/8/layout/vList3"/>
    <dgm:cxn modelId="{F515BF23-0FC4-4C9D-A7DF-B64530E3BFBC}" type="presParOf" srcId="{5590A438-489A-4279-9566-1F49296CBF2C}" destId="{E57EAAFE-7039-451D-94AE-D63C778446A9}" srcOrd="15" destOrd="0" presId="urn:microsoft.com/office/officeart/2005/8/layout/vList3"/>
    <dgm:cxn modelId="{6A48D800-A8C9-48F6-97C6-180E9CB0A3E8}" type="presParOf" srcId="{5590A438-489A-4279-9566-1F49296CBF2C}" destId="{8DB3D126-AC95-4411-B4F7-FF6577909BA4}" srcOrd="16" destOrd="0" presId="urn:microsoft.com/office/officeart/2005/8/layout/vList3"/>
    <dgm:cxn modelId="{8CEC2B3A-C61E-4A3D-B086-1D593A41D91A}" type="presParOf" srcId="{8DB3D126-AC95-4411-B4F7-FF6577909BA4}" destId="{262424C0-79CC-4554-BF13-1386F608EDA7}" srcOrd="0" destOrd="0" presId="urn:microsoft.com/office/officeart/2005/8/layout/vList3"/>
    <dgm:cxn modelId="{BEBA5555-3AB7-466F-AA00-E57C59E50CE3}" type="presParOf" srcId="{8DB3D126-AC95-4411-B4F7-FF6577909BA4}" destId="{42BB9067-65FB-4D97-ADB4-C59BBA8AA5B6}" srcOrd="1" destOrd="0" presId="urn:microsoft.com/office/officeart/2005/8/layout/vList3"/>
    <dgm:cxn modelId="{78B2B498-B562-4D64-B5F7-7F9AA780320D}" type="presParOf" srcId="{5590A438-489A-4279-9566-1F49296CBF2C}" destId="{93F664C5-9420-45BB-830D-28C3DE91098F}" srcOrd="17" destOrd="0" presId="urn:microsoft.com/office/officeart/2005/8/layout/vList3"/>
    <dgm:cxn modelId="{A20CD72C-32A9-4814-A653-0EF588B7D491}" type="presParOf" srcId="{5590A438-489A-4279-9566-1F49296CBF2C}" destId="{2C9D3AA6-8A5D-4916-9869-DA7C64B9BACE}" srcOrd="18" destOrd="0" presId="urn:microsoft.com/office/officeart/2005/8/layout/vList3"/>
    <dgm:cxn modelId="{C77A29A3-4340-4F61-B320-CB4E4ABF4AF9}" type="presParOf" srcId="{2C9D3AA6-8A5D-4916-9869-DA7C64B9BACE}" destId="{6F0C897F-DEBA-4FE8-8B5A-8F3B92ACDAE0}" srcOrd="0" destOrd="0" presId="urn:microsoft.com/office/officeart/2005/8/layout/vList3"/>
    <dgm:cxn modelId="{391E0B80-2B22-4F18-8723-729A3008A08F}" type="presParOf" srcId="{2C9D3AA6-8A5D-4916-9869-DA7C64B9BACE}" destId="{3B13FC3F-788C-472A-898D-470353357E78}" srcOrd="1" destOrd="0" presId="urn:microsoft.com/office/officeart/2005/8/layout/vList3"/>
    <dgm:cxn modelId="{62D732E1-C318-4CF4-8073-2CAAF31A407B}" type="presParOf" srcId="{5590A438-489A-4279-9566-1F49296CBF2C}" destId="{60EE9506-B7AC-461E-9348-D6477BDA9A3D}" srcOrd="19" destOrd="0" presId="urn:microsoft.com/office/officeart/2005/8/layout/vList3"/>
    <dgm:cxn modelId="{807BC568-7CB4-412D-8418-00D8E32AFBF7}" type="presParOf" srcId="{5590A438-489A-4279-9566-1F49296CBF2C}" destId="{A5AF058C-9527-48D3-81A6-FA978672EE54}" srcOrd="20" destOrd="0" presId="urn:microsoft.com/office/officeart/2005/8/layout/vList3"/>
    <dgm:cxn modelId="{E74E33F3-EC2F-46DB-B854-025BF82C94C4}" type="presParOf" srcId="{A5AF058C-9527-48D3-81A6-FA978672EE54}" destId="{596A80CE-A05F-4946-A566-6BA36ED52D8F}" srcOrd="0" destOrd="0" presId="urn:microsoft.com/office/officeart/2005/8/layout/vList3"/>
    <dgm:cxn modelId="{C6C48D7E-D4E7-419C-8AD2-117AD2350361}" type="presParOf" srcId="{A5AF058C-9527-48D3-81A6-FA978672EE54}" destId="{97C400A0-E788-4259-B912-236F866D8514}" srcOrd="1" destOrd="0" presId="urn:microsoft.com/office/officeart/2005/8/layout/vList3"/>
    <dgm:cxn modelId="{8788FF3F-F6EB-46D8-9073-F4EA2AEB9E12}" type="presParOf" srcId="{5590A438-489A-4279-9566-1F49296CBF2C}" destId="{26E01B38-79AF-484E-934E-ED639978E6E6}" srcOrd="21" destOrd="0" presId="urn:microsoft.com/office/officeart/2005/8/layout/vList3"/>
    <dgm:cxn modelId="{A5734F44-F826-4355-9C95-D5F5277EE7C8}" type="presParOf" srcId="{5590A438-489A-4279-9566-1F49296CBF2C}" destId="{60992C6C-CFF9-4266-BFDD-A503118CBEC5}" srcOrd="22" destOrd="0" presId="urn:microsoft.com/office/officeart/2005/8/layout/vList3"/>
    <dgm:cxn modelId="{A1F062FD-70F1-4F90-ACEB-FFB340DC7CC8}" type="presParOf" srcId="{60992C6C-CFF9-4266-BFDD-A503118CBEC5}" destId="{4D810C17-258F-4BD2-A93C-C2B0F7156A78}" srcOrd="0" destOrd="0" presId="urn:microsoft.com/office/officeart/2005/8/layout/vList3"/>
    <dgm:cxn modelId="{9A1F4112-F0A2-4C49-A553-0371AFC96BF9}" type="presParOf" srcId="{60992C6C-CFF9-4266-BFDD-A503118CBEC5}" destId="{75ABC376-800F-4E1B-B0F8-3A6B890459E5}" srcOrd="1" destOrd="0" presId="urn:microsoft.com/office/officeart/2005/8/layout/vList3"/>
    <dgm:cxn modelId="{D055EC7F-2F2B-4382-9E4B-48FE838F29BE}" type="presParOf" srcId="{5590A438-489A-4279-9566-1F49296CBF2C}" destId="{F3D64FBA-7674-443B-9229-6F2F05CB42EF}" srcOrd="23" destOrd="0" presId="urn:microsoft.com/office/officeart/2005/8/layout/vList3"/>
    <dgm:cxn modelId="{D409DE03-93A9-4728-8835-ABD403CF1AB1}" type="presParOf" srcId="{5590A438-489A-4279-9566-1F49296CBF2C}" destId="{7473B5FE-389E-42DD-B723-38D15E301A17}" srcOrd="24" destOrd="0" presId="urn:microsoft.com/office/officeart/2005/8/layout/vList3"/>
    <dgm:cxn modelId="{540FF0F7-CC20-480F-AA55-C1A64DD91D91}" type="presParOf" srcId="{7473B5FE-389E-42DD-B723-38D15E301A17}" destId="{54CA3A78-2D51-496F-9FDD-0CEC0EE84337}" srcOrd="0" destOrd="0" presId="urn:microsoft.com/office/officeart/2005/8/layout/vList3"/>
    <dgm:cxn modelId="{05C41A99-0302-4057-A3E1-6099B0251883}" type="presParOf" srcId="{7473B5FE-389E-42DD-B723-38D15E301A17}" destId="{861A12D5-8B34-468E-A7F3-ED9A8E3BADDE}" srcOrd="1" destOrd="0" presId="urn:microsoft.com/office/officeart/2005/8/layout/vList3"/>
    <dgm:cxn modelId="{54C305DC-79DA-464F-B540-25A9F2638EF7}" type="presParOf" srcId="{5590A438-489A-4279-9566-1F49296CBF2C}" destId="{095F8776-C26F-49CE-B08B-E08165DC6FDF}" srcOrd="25" destOrd="0" presId="urn:microsoft.com/office/officeart/2005/8/layout/vList3"/>
    <dgm:cxn modelId="{F418F119-10AD-4B64-ADF5-1FD46BF7F5A2}" type="presParOf" srcId="{5590A438-489A-4279-9566-1F49296CBF2C}" destId="{E2C85F17-23A6-4B0F-93B5-5CEE9BB3A0A0}" srcOrd="26" destOrd="0" presId="urn:microsoft.com/office/officeart/2005/8/layout/vList3"/>
    <dgm:cxn modelId="{EA51C7E3-73A4-49B8-B1E9-1785A0537A86}" type="presParOf" srcId="{E2C85F17-23A6-4B0F-93B5-5CEE9BB3A0A0}" destId="{4E722518-2179-4051-BB96-0ABF953D839A}" srcOrd="0" destOrd="0" presId="urn:microsoft.com/office/officeart/2005/8/layout/vList3"/>
    <dgm:cxn modelId="{2537E014-E903-4189-B172-ADEDBD8EA8E5}" type="presParOf" srcId="{E2C85F17-23A6-4B0F-93B5-5CEE9BB3A0A0}" destId="{FFC4413A-EBE4-4C3D-BE1F-161F9242F043}"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5A953-A24D-44BB-A791-BC82DB228484}" type="doc">
      <dgm:prSet loTypeId="urn:microsoft.com/office/officeart/2008/layout/VerticalCurvedList" loCatId="list" qsTypeId="urn:microsoft.com/office/officeart/2005/8/quickstyle/simple5" qsCatId="simple" csTypeId="urn:microsoft.com/office/officeart/2005/8/colors/colorful2" csCatId="colorful" phldr="1"/>
      <dgm:spPr/>
      <dgm:t>
        <a:bodyPr/>
        <a:lstStyle/>
        <a:p>
          <a:endParaRPr lang="es-CO"/>
        </a:p>
      </dgm:t>
    </dgm:pt>
    <dgm:pt modelId="{B2C386E1-E9B9-4A8B-B049-7F58B45DAF01}">
      <dgm:prSet custT="1"/>
      <dgm:spPr>
        <a:solidFill>
          <a:srgbClr val="0070C0"/>
        </a:solidFill>
      </dgm:spPr>
      <dgm:t>
        <a:bodyPr/>
        <a:lstStyle/>
        <a:p>
          <a:pPr algn="ctr"/>
          <a:r>
            <a:rPr lang="es-MX" sz="1200" dirty="0" smtClean="0">
              <a:latin typeface="Arial" panose="020B0604020202020204" pitchFamily="34" charset="0"/>
              <a:cs typeface="Arial" panose="020B0604020202020204" pitchFamily="34" charset="0"/>
            </a:rPr>
            <a:t>Por </a:t>
          </a:r>
          <a:r>
            <a:rPr lang="es-MX" sz="1200" dirty="0">
              <a:latin typeface="Arial" panose="020B0604020202020204" pitchFamily="34" charset="0"/>
              <a:cs typeface="Arial" panose="020B0604020202020204" pitchFamily="34" charset="0"/>
            </a:rPr>
            <a:t>no ejercer las acciones jurídicas encaminadas a restablecer el equilibrio económico del contrato </a:t>
          </a:r>
          <a:r>
            <a:rPr lang="es-MX" sz="1200" dirty="0" err="1">
              <a:latin typeface="Arial" panose="020B0604020202020204" pitchFamily="34" charset="0"/>
              <a:cs typeface="Arial" panose="020B0604020202020204" pitchFamily="34" charset="0"/>
            </a:rPr>
            <a:t>camep</a:t>
          </a:r>
          <a:r>
            <a:rPr lang="es-MX" sz="1200" dirty="0">
              <a:latin typeface="Arial" panose="020B0604020202020204" pitchFamily="34" charset="0"/>
              <a:cs typeface="Arial" panose="020B0604020202020204" pitchFamily="34" charset="0"/>
            </a:rPr>
            <a:t> 110-00129-1-0-2013, que buscaba </a:t>
          </a:r>
          <a:r>
            <a:rPr lang="es-CO" sz="1200" dirty="0">
              <a:latin typeface="Arial" panose="020B0604020202020204" pitchFamily="34" charset="0"/>
              <a:cs typeface="Arial" panose="020B0604020202020204" pitchFamily="34" charset="0"/>
            </a:rPr>
            <a:t>la administración, mantenimiento y aprovechamiento económico de las zonas identificadas como Grupo 1 Chico Norte; </a:t>
          </a: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Grupo </a:t>
          </a:r>
          <a:r>
            <a:rPr lang="es-CO" sz="1200" dirty="0">
              <a:latin typeface="Arial" panose="020B0604020202020204" pitchFamily="34" charset="0"/>
              <a:cs typeface="Arial" panose="020B0604020202020204" pitchFamily="34" charset="0"/>
            </a:rPr>
            <a:t>2, Nueva Urbanización Santa </a:t>
          </a:r>
          <a:r>
            <a:rPr lang="es-CO" sz="1200" dirty="0" smtClean="0">
              <a:latin typeface="Arial" panose="020B0604020202020204" pitchFamily="34" charset="0"/>
              <a:cs typeface="Arial" panose="020B0604020202020204" pitchFamily="34" charset="0"/>
            </a:rPr>
            <a:t>B</a:t>
          </a:r>
          <a:r>
            <a:rPr lang="es-419" sz="1200" dirty="0" smtClean="0">
              <a:latin typeface="Arial" panose="020B0604020202020204" pitchFamily="34" charset="0"/>
              <a:cs typeface="Arial" panose="020B0604020202020204" pitchFamily="34" charset="0"/>
            </a:rPr>
            <a:t>á</a:t>
          </a:r>
          <a:r>
            <a:rPr lang="es-CO" sz="1200" dirty="0" err="1" smtClean="0">
              <a:latin typeface="Arial" panose="020B0604020202020204" pitchFamily="34" charset="0"/>
              <a:cs typeface="Arial" panose="020B0604020202020204" pitchFamily="34" charset="0"/>
            </a:rPr>
            <a:t>rbara</a:t>
          </a:r>
          <a:r>
            <a:rPr lang="es-CO" sz="1200" dirty="0" smtClean="0">
              <a:latin typeface="Arial" panose="020B0604020202020204" pitchFamily="34" charset="0"/>
              <a:cs typeface="Arial" panose="020B0604020202020204" pitchFamily="34" charset="0"/>
            </a:rPr>
            <a:t> </a:t>
          </a:r>
          <a:r>
            <a:rPr lang="es-CO" sz="1200" dirty="0">
              <a:latin typeface="Arial" panose="020B0604020202020204" pitchFamily="34" charset="0"/>
              <a:cs typeface="Arial" panose="020B0604020202020204" pitchFamily="34" charset="0"/>
            </a:rPr>
            <a:t>II Sector II Etapa Centro Comercial. </a:t>
          </a:r>
        </a:p>
      </dgm:t>
    </dgm:pt>
    <dgm:pt modelId="{29235090-E1B1-4F4F-91D5-2A2DF420A69D}" type="parTrans" cxnId="{C4EAB073-E38B-403D-A039-F1F4D513F208}">
      <dgm:prSet/>
      <dgm:spPr/>
      <dgm:t>
        <a:bodyPr/>
        <a:lstStyle/>
        <a:p>
          <a:endParaRPr lang="es-CO" sz="4000">
            <a:solidFill>
              <a:schemeClr val="tx1"/>
            </a:solidFill>
            <a:latin typeface="Arial" panose="020B0604020202020204" pitchFamily="34" charset="0"/>
            <a:cs typeface="Arial" panose="020B0604020202020204" pitchFamily="34" charset="0"/>
          </a:endParaRPr>
        </a:p>
      </dgm:t>
    </dgm:pt>
    <dgm:pt modelId="{CC46F600-2745-4B93-B2DD-3E43B305829C}" type="sibTrans" cxnId="{C4EAB073-E38B-403D-A039-F1F4D513F208}">
      <dgm:prSet/>
      <dgm:spPr/>
      <dgm:t>
        <a:bodyPr/>
        <a:lstStyle/>
        <a:p>
          <a:endParaRPr lang="es-CO" sz="4000">
            <a:solidFill>
              <a:schemeClr val="tx1"/>
            </a:solidFill>
            <a:latin typeface="Arial" panose="020B0604020202020204" pitchFamily="34" charset="0"/>
            <a:cs typeface="Arial" panose="020B0604020202020204" pitchFamily="34" charset="0"/>
          </a:endParaRPr>
        </a:p>
      </dgm:t>
    </dgm:pt>
    <dgm:pt modelId="{2FE00E1C-9905-4246-A1F4-CA61A2608163}">
      <dgm:prSet custT="1"/>
      <dgm:spPr>
        <a:solidFill>
          <a:srgbClr val="FF0000"/>
        </a:solidFill>
      </dgm:spPr>
      <dgm:t>
        <a:bodyPr/>
        <a:lstStyle/>
        <a:p>
          <a:pPr algn="ctr"/>
          <a:r>
            <a:rPr lang="es-MX" sz="1400" dirty="0" smtClean="0">
              <a:latin typeface="Arial" panose="020B0604020202020204" pitchFamily="34" charset="0"/>
              <a:cs typeface="Arial" panose="020B0604020202020204" pitchFamily="34" charset="0"/>
            </a:rPr>
            <a:t>Por recibir a satisfacción el Sistema de Información Archivo Bogotá (SIAB) sin que el mismo cumpliera con las exigencias técnicas de funcionamiento.</a:t>
          </a:r>
          <a:endParaRPr lang="es-CO" sz="1400" dirty="0">
            <a:latin typeface="Arial" panose="020B0604020202020204" pitchFamily="34" charset="0"/>
            <a:cs typeface="Arial" panose="020B0604020202020204" pitchFamily="34" charset="0"/>
          </a:endParaRPr>
        </a:p>
      </dgm:t>
    </dgm:pt>
    <dgm:pt modelId="{567687E9-28A5-463B-92DC-E0C6505D1D2C}" type="parTrans" cxnId="{3C95424A-5302-47D7-B63C-08FDB95725E8}">
      <dgm:prSet/>
      <dgm:spPr/>
      <dgm:t>
        <a:bodyPr/>
        <a:lstStyle/>
        <a:p>
          <a:endParaRPr lang="es-CO" sz="4000">
            <a:solidFill>
              <a:schemeClr val="tx1"/>
            </a:solidFill>
            <a:latin typeface="Arial" panose="020B0604020202020204" pitchFamily="34" charset="0"/>
            <a:cs typeface="Arial" panose="020B0604020202020204" pitchFamily="34" charset="0"/>
          </a:endParaRPr>
        </a:p>
      </dgm:t>
    </dgm:pt>
    <dgm:pt modelId="{D68267EB-0E07-40AC-AAD9-99219CC147C5}" type="sibTrans" cxnId="{3C95424A-5302-47D7-B63C-08FDB95725E8}">
      <dgm:prSet/>
      <dgm:spPr/>
      <dgm:t>
        <a:bodyPr/>
        <a:lstStyle/>
        <a:p>
          <a:endParaRPr lang="es-CO" sz="4000">
            <a:solidFill>
              <a:schemeClr val="tx1"/>
            </a:solidFill>
            <a:latin typeface="Arial" panose="020B0604020202020204" pitchFamily="34" charset="0"/>
            <a:cs typeface="Arial" panose="020B0604020202020204" pitchFamily="34" charset="0"/>
          </a:endParaRPr>
        </a:p>
      </dgm:t>
    </dgm:pt>
    <dgm:pt modelId="{1D3665AC-A556-4B85-98CB-4A82D0FDAFBC}" type="pres">
      <dgm:prSet presAssocID="{EA15A953-A24D-44BB-A791-BC82DB228484}" presName="Name0" presStyleCnt="0">
        <dgm:presLayoutVars>
          <dgm:chMax val="7"/>
          <dgm:chPref val="7"/>
          <dgm:dir/>
        </dgm:presLayoutVars>
      </dgm:prSet>
      <dgm:spPr/>
      <dgm:t>
        <a:bodyPr/>
        <a:lstStyle/>
        <a:p>
          <a:endParaRPr lang="es-CO"/>
        </a:p>
      </dgm:t>
    </dgm:pt>
    <dgm:pt modelId="{78103A13-AE41-477B-94BB-A188ED927523}" type="pres">
      <dgm:prSet presAssocID="{EA15A953-A24D-44BB-A791-BC82DB228484}" presName="Name1" presStyleCnt="0"/>
      <dgm:spPr/>
      <dgm:t>
        <a:bodyPr/>
        <a:lstStyle/>
        <a:p>
          <a:endParaRPr lang="es-CO"/>
        </a:p>
      </dgm:t>
    </dgm:pt>
    <dgm:pt modelId="{0E2DF67D-FF98-4054-B4C8-8FE834DD0BCB}" type="pres">
      <dgm:prSet presAssocID="{EA15A953-A24D-44BB-A791-BC82DB228484}" presName="cycle" presStyleCnt="0"/>
      <dgm:spPr/>
      <dgm:t>
        <a:bodyPr/>
        <a:lstStyle/>
        <a:p>
          <a:endParaRPr lang="es-CO"/>
        </a:p>
      </dgm:t>
    </dgm:pt>
    <dgm:pt modelId="{557911B8-F1E0-4D0D-9524-0C514C742E62}" type="pres">
      <dgm:prSet presAssocID="{EA15A953-A24D-44BB-A791-BC82DB228484}" presName="srcNode" presStyleLbl="node1" presStyleIdx="0" presStyleCnt="2"/>
      <dgm:spPr/>
      <dgm:t>
        <a:bodyPr/>
        <a:lstStyle/>
        <a:p>
          <a:endParaRPr lang="es-CO"/>
        </a:p>
      </dgm:t>
    </dgm:pt>
    <dgm:pt modelId="{2B8313CB-0F90-466B-A0E2-D85565ACBDE8}" type="pres">
      <dgm:prSet presAssocID="{EA15A953-A24D-44BB-A791-BC82DB228484}" presName="conn" presStyleLbl="parChTrans1D2" presStyleIdx="0" presStyleCnt="1"/>
      <dgm:spPr/>
      <dgm:t>
        <a:bodyPr/>
        <a:lstStyle/>
        <a:p>
          <a:endParaRPr lang="es-CO"/>
        </a:p>
      </dgm:t>
    </dgm:pt>
    <dgm:pt modelId="{8AA6CDDF-05BD-4EBD-B952-F19C4CF05C1A}" type="pres">
      <dgm:prSet presAssocID="{EA15A953-A24D-44BB-A791-BC82DB228484}" presName="extraNode" presStyleLbl="node1" presStyleIdx="0" presStyleCnt="2"/>
      <dgm:spPr/>
      <dgm:t>
        <a:bodyPr/>
        <a:lstStyle/>
        <a:p>
          <a:endParaRPr lang="es-CO"/>
        </a:p>
      </dgm:t>
    </dgm:pt>
    <dgm:pt modelId="{3CDCAE47-E084-4DBD-93DB-CD56137E84BD}" type="pres">
      <dgm:prSet presAssocID="{EA15A953-A24D-44BB-A791-BC82DB228484}" presName="dstNode" presStyleLbl="node1" presStyleIdx="0" presStyleCnt="2"/>
      <dgm:spPr/>
      <dgm:t>
        <a:bodyPr/>
        <a:lstStyle/>
        <a:p>
          <a:endParaRPr lang="es-CO"/>
        </a:p>
      </dgm:t>
    </dgm:pt>
    <dgm:pt modelId="{9E6C46EE-E2CA-48A4-9E77-288790F9962D}" type="pres">
      <dgm:prSet presAssocID="{B2C386E1-E9B9-4A8B-B049-7F58B45DAF01}" presName="text_1" presStyleLbl="node1" presStyleIdx="0" presStyleCnt="2" custLinFactY="54357" custLinFactNeighborX="758" custLinFactNeighborY="100000">
        <dgm:presLayoutVars>
          <dgm:bulletEnabled val="1"/>
        </dgm:presLayoutVars>
      </dgm:prSet>
      <dgm:spPr/>
      <dgm:t>
        <a:bodyPr/>
        <a:lstStyle/>
        <a:p>
          <a:endParaRPr lang="es-CO"/>
        </a:p>
      </dgm:t>
    </dgm:pt>
    <dgm:pt modelId="{09E339CD-3701-4A09-B477-FEF57B365BC8}" type="pres">
      <dgm:prSet presAssocID="{B2C386E1-E9B9-4A8B-B049-7F58B45DAF01}" presName="accent_1" presStyleCnt="0"/>
      <dgm:spPr/>
      <dgm:t>
        <a:bodyPr/>
        <a:lstStyle/>
        <a:p>
          <a:endParaRPr lang="es-CO"/>
        </a:p>
      </dgm:t>
    </dgm:pt>
    <dgm:pt modelId="{C2CE4301-706B-4E94-AFB9-D682672797B2}" type="pres">
      <dgm:prSet presAssocID="{B2C386E1-E9B9-4A8B-B049-7F58B45DAF01}" presName="accentRepeatNode" presStyleLbl="solidFgAcc1" presStyleIdx="0" presStyleCnt="2"/>
      <dgm:spPr/>
      <dgm:t>
        <a:bodyPr/>
        <a:lstStyle/>
        <a:p>
          <a:endParaRPr lang="es-CO"/>
        </a:p>
      </dgm:t>
    </dgm:pt>
    <dgm:pt modelId="{926F9322-E792-4FC9-B577-67E595C664F1}" type="pres">
      <dgm:prSet presAssocID="{2FE00E1C-9905-4246-A1F4-CA61A2608163}" presName="text_2" presStyleLbl="node1" presStyleIdx="1" presStyleCnt="2" custLinFactY="-52178" custLinFactNeighborX="567" custLinFactNeighborY="-100000">
        <dgm:presLayoutVars>
          <dgm:bulletEnabled val="1"/>
        </dgm:presLayoutVars>
      </dgm:prSet>
      <dgm:spPr/>
      <dgm:t>
        <a:bodyPr/>
        <a:lstStyle/>
        <a:p>
          <a:endParaRPr lang="es-CO"/>
        </a:p>
      </dgm:t>
    </dgm:pt>
    <dgm:pt modelId="{EF9B41DB-D31B-45A7-875E-A87B0ACB524B}" type="pres">
      <dgm:prSet presAssocID="{2FE00E1C-9905-4246-A1F4-CA61A2608163}" presName="accent_2" presStyleCnt="0"/>
      <dgm:spPr/>
      <dgm:t>
        <a:bodyPr/>
        <a:lstStyle/>
        <a:p>
          <a:endParaRPr lang="es-CO"/>
        </a:p>
      </dgm:t>
    </dgm:pt>
    <dgm:pt modelId="{D8FD580A-6B85-4788-B5C9-2930F547B277}" type="pres">
      <dgm:prSet presAssocID="{2FE00E1C-9905-4246-A1F4-CA61A2608163}" presName="accentRepeatNode" presStyleLbl="solidFgAcc1" presStyleIdx="1" presStyleCnt="2"/>
      <dgm:spPr/>
      <dgm:t>
        <a:bodyPr/>
        <a:lstStyle/>
        <a:p>
          <a:endParaRPr lang="es-CO"/>
        </a:p>
      </dgm:t>
    </dgm:pt>
  </dgm:ptLst>
  <dgm:cxnLst>
    <dgm:cxn modelId="{D18A30F1-F0B2-48D2-9759-17C8B5E65C80}" type="presOf" srcId="{EA15A953-A24D-44BB-A791-BC82DB228484}" destId="{1D3665AC-A556-4B85-98CB-4A82D0FDAFBC}" srcOrd="0" destOrd="0" presId="urn:microsoft.com/office/officeart/2008/layout/VerticalCurvedList"/>
    <dgm:cxn modelId="{3C95424A-5302-47D7-B63C-08FDB95725E8}" srcId="{EA15A953-A24D-44BB-A791-BC82DB228484}" destId="{2FE00E1C-9905-4246-A1F4-CA61A2608163}" srcOrd="1" destOrd="0" parTransId="{567687E9-28A5-463B-92DC-E0C6505D1D2C}" sibTransId="{D68267EB-0E07-40AC-AAD9-99219CC147C5}"/>
    <dgm:cxn modelId="{8ED66907-CABD-42AF-B830-9937D8FDF8A2}" type="presOf" srcId="{2FE00E1C-9905-4246-A1F4-CA61A2608163}" destId="{926F9322-E792-4FC9-B577-67E595C664F1}" srcOrd="0" destOrd="0" presId="urn:microsoft.com/office/officeart/2008/layout/VerticalCurvedList"/>
    <dgm:cxn modelId="{C4EAB073-E38B-403D-A039-F1F4D513F208}" srcId="{EA15A953-A24D-44BB-A791-BC82DB228484}" destId="{B2C386E1-E9B9-4A8B-B049-7F58B45DAF01}" srcOrd="0" destOrd="0" parTransId="{29235090-E1B1-4F4F-91D5-2A2DF420A69D}" sibTransId="{CC46F600-2745-4B93-B2DD-3E43B305829C}"/>
    <dgm:cxn modelId="{54D1B640-06D8-4180-8F96-7DB374305536}" type="presOf" srcId="{B2C386E1-E9B9-4A8B-B049-7F58B45DAF01}" destId="{9E6C46EE-E2CA-48A4-9E77-288790F9962D}" srcOrd="0" destOrd="0" presId="urn:microsoft.com/office/officeart/2008/layout/VerticalCurvedList"/>
    <dgm:cxn modelId="{15C5EE99-1190-415E-8E66-60588B7ADC86}" type="presOf" srcId="{CC46F600-2745-4B93-B2DD-3E43B305829C}" destId="{2B8313CB-0F90-466B-A0E2-D85565ACBDE8}" srcOrd="0" destOrd="0" presId="urn:microsoft.com/office/officeart/2008/layout/VerticalCurvedList"/>
    <dgm:cxn modelId="{64138B77-E92C-43F6-AC18-3EE061C92195}" type="presParOf" srcId="{1D3665AC-A556-4B85-98CB-4A82D0FDAFBC}" destId="{78103A13-AE41-477B-94BB-A188ED927523}" srcOrd="0" destOrd="0" presId="urn:microsoft.com/office/officeart/2008/layout/VerticalCurvedList"/>
    <dgm:cxn modelId="{DFD50B12-246B-47D5-AC04-0758D859DA78}" type="presParOf" srcId="{78103A13-AE41-477B-94BB-A188ED927523}" destId="{0E2DF67D-FF98-4054-B4C8-8FE834DD0BCB}" srcOrd="0" destOrd="0" presId="urn:microsoft.com/office/officeart/2008/layout/VerticalCurvedList"/>
    <dgm:cxn modelId="{F71A349F-76A9-45E1-86E9-72C6188E1E4E}" type="presParOf" srcId="{0E2DF67D-FF98-4054-B4C8-8FE834DD0BCB}" destId="{557911B8-F1E0-4D0D-9524-0C514C742E62}" srcOrd="0" destOrd="0" presId="urn:microsoft.com/office/officeart/2008/layout/VerticalCurvedList"/>
    <dgm:cxn modelId="{AF1F1049-D8E3-4EA4-BFD5-6AEBBB9E9F7A}" type="presParOf" srcId="{0E2DF67D-FF98-4054-B4C8-8FE834DD0BCB}" destId="{2B8313CB-0F90-466B-A0E2-D85565ACBDE8}" srcOrd="1" destOrd="0" presId="urn:microsoft.com/office/officeart/2008/layout/VerticalCurvedList"/>
    <dgm:cxn modelId="{70FBF9F9-0CBC-4A55-8D6B-4D94B42918E4}" type="presParOf" srcId="{0E2DF67D-FF98-4054-B4C8-8FE834DD0BCB}" destId="{8AA6CDDF-05BD-4EBD-B952-F19C4CF05C1A}" srcOrd="2" destOrd="0" presId="urn:microsoft.com/office/officeart/2008/layout/VerticalCurvedList"/>
    <dgm:cxn modelId="{1F54D987-E960-4E8F-8696-153A868642FC}" type="presParOf" srcId="{0E2DF67D-FF98-4054-B4C8-8FE834DD0BCB}" destId="{3CDCAE47-E084-4DBD-93DB-CD56137E84BD}" srcOrd="3" destOrd="0" presId="urn:microsoft.com/office/officeart/2008/layout/VerticalCurvedList"/>
    <dgm:cxn modelId="{DC2F8C20-0BB7-4249-BF1A-FAD3DD5BC0EA}" type="presParOf" srcId="{78103A13-AE41-477B-94BB-A188ED927523}" destId="{9E6C46EE-E2CA-48A4-9E77-288790F9962D}" srcOrd="1" destOrd="0" presId="urn:microsoft.com/office/officeart/2008/layout/VerticalCurvedList"/>
    <dgm:cxn modelId="{D9B1DBA6-DF23-4709-A90E-54A8190AEA0D}" type="presParOf" srcId="{78103A13-AE41-477B-94BB-A188ED927523}" destId="{09E339CD-3701-4A09-B477-FEF57B365BC8}" srcOrd="2" destOrd="0" presId="urn:microsoft.com/office/officeart/2008/layout/VerticalCurvedList"/>
    <dgm:cxn modelId="{8401070B-BAA0-4590-BA81-D84DD9270395}" type="presParOf" srcId="{09E339CD-3701-4A09-B477-FEF57B365BC8}" destId="{C2CE4301-706B-4E94-AFB9-D682672797B2}" srcOrd="0" destOrd="0" presId="urn:microsoft.com/office/officeart/2008/layout/VerticalCurvedList"/>
    <dgm:cxn modelId="{624F093D-D643-40C2-8B8F-E852F4930572}" type="presParOf" srcId="{78103A13-AE41-477B-94BB-A188ED927523}" destId="{926F9322-E792-4FC9-B577-67E595C664F1}" srcOrd="3" destOrd="0" presId="urn:microsoft.com/office/officeart/2008/layout/VerticalCurvedList"/>
    <dgm:cxn modelId="{BFBE7E35-4C25-499A-8A2F-21D6FB5C3049}" type="presParOf" srcId="{78103A13-AE41-477B-94BB-A188ED927523}" destId="{EF9B41DB-D31B-45A7-875E-A87B0ACB524B}" srcOrd="4" destOrd="0" presId="urn:microsoft.com/office/officeart/2008/layout/VerticalCurvedList"/>
    <dgm:cxn modelId="{847B2FDD-935D-4EE0-9708-F16CC4E95C9A}" type="presParOf" srcId="{EF9B41DB-D31B-45A7-875E-A87B0ACB524B}" destId="{D8FD580A-6B85-4788-B5C9-2930F547B27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A42F27-860B-4502-9682-113F28FD2FC2}"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s-CO"/>
        </a:p>
      </dgm:t>
    </dgm:pt>
    <dgm:pt modelId="{A417D489-BD82-4593-944A-86BEC5E5FF47}">
      <dgm:prSet custT="1"/>
      <dgm:spPr>
        <a:solidFill>
          <a:srgbClr val="0070C0"/>
        </a:solidFill>
      </dgm:spPr>
      <dgm:t>
        <a:bodyPr/>
        <a:lstStyle/>
        <a:p>
          <a:pPr algn="ctr"/>
          <a:r>
            <a:rPr lang="es-MX" sz="1400" dirty="0" smtClean="0">
              <a:latin typeface="Arial" panose="020B0604020202020204" pitchFamily="34" charset="0"/>
              <a:cs typeface="Arial" panose="020B0604020202020204" pitchFamily="34" charset="0"/>
            </a:rPr>
            <a:t>Por </a:t>
          </a:r>
          <a:r>
            <a:rPr lang="es-MX" sz="1400" dirty="0">
              <a:latin typeface="Arial" panose="020B0604020202020204" pitchFamily="34" charset="0"/>
              <a:cs typeface="Arial" panose="020B0604020202020204" pitchFamily="34" charset="0"/>
            </a:rPr>
            <a:t>la no utilización de motocicletas eléctricas toda vez que desde abril de </a:t>
          </a:r>
          <a:r>
            <a:rPr lang="es-MX" sz="1400" dirty="0" smtClean="0">
              <a:latin typeface="Arial" panose="020B0604020202020204" pitchFamily="34" charset="0"/>
              <a:cs typeface="Arial" panose="020B0604020202020204" pitchFamily="34" charset="0"/>
            </a:rPr>
            <a:t>2016 </a:t>
          </a:r>
          <a:r>
            <a:rPr lang="es-CO" sz="1400" dirty="0" smtClean="0">
              <a:latin typeface="Arial" panose="020B0604020202020204" pitchFamily="34" charset="0"/>
              <a:cs typeface="Arial" panose="020B0604020202020204" pitchFamily="34" charset="0"/>
            </a:rPr>
            <a:t>están </a:t>
          </a:r>
          <a:r>
            <a:rPr lang="es-CO" sz="1400" dirty="0">
              <a:latin typeface="Arial" panose="020B0604020202020204" pitchFamily="34" charset="0"/>
              <a:cs typeface="Arial" panose="020B0604020202020204" pitchFamily="34" charset="0"/>
            </a:rPr>
            <a:t>fuera de servicio por falta de </a:t>
          </a:r>
          <a:r>
            <a:rPr lang="es-CO" sz="1400" dirty="0" smtClean="0">
              <a:latin typeface="Arial" panose="020B0604020202020204" pitchFamily="34" charset="0"/>
              <a:cs typeface="Arial" panose="020B0604020202020204" pitchFamily="34" charset="0"/>
            </a:rPr>
            <a:t>mantenimiento</a:t>
          </a:r>
          <a:r>
            <a:rPr lang="es-419" sz="1400" dirty="0" smtClean="0">
              <a:latin typeface="Arial" panose="020B0604020202020204" pitchFamily="34" charset="0"/>
              <a:cs typeface="Arial" panose="020B0604020202020204" pitchFamily="34" charset="0"/>
            </a:rPr>
            <a:t>,</a:t>
          </a:r>
          <a:r>
            <a:rPr lang="es-CO" sz="1400" dirty="0" smtClean="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habiendo entrado al </a:t>
          </a:r>
          <a:r>
            <a:rPr lang="es-419" sz="1400" dirty="0" smtClean="0">
              <a:latin typeface="Arial" panose="020B0604020202020204" pitchFamily="34" charset="0"/>
              <a:cs typeface="Arial" panose="020B0604020202020204" pitchFamily="34" charset="0"/>
            </a:rPr>
            <a:t>a</a:t>
          </a:r>
          <a:r>
            <a:rPr lang="es-CO" sz="1400" dirty="0" err="1" smtClean="0">
              <a:latin typeface="Arial" panose="020B0604020202020204" pitchFamily="34" charset="0"/>
              <a:cs typeface="Arial" panose="020B0604020202020204" pitchFamily="34" charset="0"/>
            </a:rPr>
            <a:t>lmacén</a:t>
          </a:r>
          <a:r>
            <a:rPr lang="es-CO" sz="1400" dirty="0" smtClean="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del Fondo de Vigilancia y Seguridad el 30 de mayo de 2013.</a:t>
          </a:r>
        </a:p>
      </dgm:t>
    </dgm:pt>
    <dgm:pt modelId="{4AE8DAAC-3C5F-4D42-9311-E7A84A203023}" type="parTrans" cxnId="{4762DAE2-DD50-479C-8B88-2B609A7D8EFE}">
      <dgm:prSet/>
      <dgm:spPr/>
      <dgm:t>
        <a:bodyPr/>
        <a:lstStyle/>
        <a:p>
          <a:endParaRPr lang="es-CO"/>
        </a:p>
      </dgm:t>
    </dgm:pt>
    <dgm:pt modelId="{7DA53D02-6984-4501-8F7D-8994382125D0}" type="sibTrans" cxnId="{4762DAE2-DD50-479C-8B88-2B609A7D8EFE}">
      <dgm:prSet/>
      <dgm:spPr/>
      <dgm:t>
        <a:bodyPr/>
        <a:lstStyle/>
        <a:p>
          <a:endParaRPr lang="es-CO"/>
        </a:p>
      </dgm:t>
    </dgm:pt>
    <dgm:pt modelId="{757BB5B3-2663-4A28-A793-69F66567BC6C}">
      <dgm:prSet custT="1"/>
      <dgm:spPr>
        <a:solidFill>
          <a:srgbClr val="FF0000"/>
        </a:solidFill>
      </dgm:spPr>
      <dgm:t>
        <a:bodyPr/>
        <a:lstStyle/>
        <a:p>
          <a:pPr algn="ctr"/>
          <a:r>
            <a:rPr lang="es-MX" sz="1400" dirty="0" smtClean="0">
              <a:latin typeface="Arial" panose="020B0604020202020204" pitchFamily="34" charset="0"/>
              <a:cs typeface="Arial" panose="020B0604020202020204" pitchFamily="34" charset="0"/>
            </a:rPr>
            <a:t>Por </a:t>
          </a:r>
          <a:r>
            <a:rPr lang="es-MX" sz="1400" dirty="0">
              <a:latin typeface="Arial" panose="020B0604020202020204" pitchFamily="34" charset="0"/>
              <a:cs typeface="Arial" panose="020B0604020202020204" pitchFamily="34" charset="0"/>
            </a:rPr>
            <a:t>la no utilización de equipos </a:t>
          </a:r>
          <a:r>
            <a:rPr lang="es-MX" sz="1400" dirty="0" smtClean="0">
              <a:latin typeface="Arial" panose="020B0604020202020204" pitchFamily="34" charset="0"/>
              <a:cs typeface="Arial" panose="020B0604020202020204" pitchFamily="34" charset="0"/>
            </a:rPr>
            <a:t>telemáticos </a:t>
          </a:r>
          <a:r>
            <a:rPr lang="es-CO" sz="1400" dirty="0">
              <a:latin typeface="Arial" panose="020B0604020202020204" pitchFamily="34" charset="0"/>
              <a:cs typeface="Arial" panose="020B0604020202020204" pitchFamily="34" charset="0"/>
            </a:rPr>
            <a:t>después de haber transcurrido más de siete (7) años de su </a:t>
          </a:r>
          <a:r>
            <a:rPr lang="es-CO" sz="1400" dirty="0" smtClean="0">
              <a:latin typeface="Arial" panose="020B0604020202020204" pitchFamily="34" charset="0"/>
              <a:cs typeface="Arial" panose="020B0604020202020204" pitchFamily="34" charset="0"/>
            </a:rPr>
            <a:t>adquisición</a:t>
          </a:r>
          <a:r>
            <a:rPr lang="es-419" sz="1400" dirty="0" smtClean="0">
              <a:latin typeface="Arial" panose="020B0604020202020204" pitchFamily="34" charset="0"/>
              <a:cs typeface="Arial" panose="020B0604020202020204" pitchFamily="34" charset="0"/>
            </a:rPr>
            <a:t>,</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a través del contrato No. 620 de </a:t>
          </a:r>
          <a:r>
            <a:rPr lang="es-MX" sz="1400" dirty="0" smtClean="0">
              <a:latin typeface="Arial" panose="020B0604020202020204" pitchFamily="34" charset="0"/>
              <a:cs typeface="Arial" panose="020B0604020202020204" pitchFamily="34" charset="0"/>
            </a:rPr>
            <a:t>2010</a:t>
          </a:r>
          <a:r>
            <a:rPr lang="es-419" sz="1400" dirty="0" smtClean="0">
              <a:latin typeface="Arial" panose="020B0604020202020204" pitchFamily="34" charset="0"/>
              <a:cs typeface="Arial" panose="020B0604020202020204" pitchFamily="34" charset="0"/>
            </a:rPr>
            <a:t>,</a:t>
          </a:r>
          <a:r>
            <a:rPr lang="es-MX" sz="1400" dirty="0" smtClean="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destinados a la seguridad y vigilancia del Distrito Capital.</a:t>
          </a:r>
        </a:p>
      </dgm:t>
    </dgm:pt>
    <dgm:pt modelId="{9863411F-466E-4674-96EB-D85EC99BC04E}" type="parTrans" cxnId="{B0CAE341-3DED-4E67-88A7-F420D7D72BD2}">
      <dgm:prSet/>
      <dgm:spPr/>
      <dgm:t>
        <a:bodyPr/>
        <a:lstStyle/>
        <a:p>
          <a:endParaRPr lang="es-CO"/>
        </a:p>
      </dgm:t>
    </dgm:pt>
    <dgm:pt modelId="{D021AFA4-90B0-405C-B009-247EA4A658BE}" type="sibTrans" cxnId="{B0CAE341-3DED-4E67-88A7-F420D7D72BD2}">
      <dgm:prSet/>
      <dgm:spPr/>
      <dgm:t>
        <a:bodyPr/>
        <a:lstStyle/>
        <a:p>
          <a:endParaRPr lang="es-CO"/>
        </a:p>
      </dgm:t>
    </dgm:pt>
    <dgm:pt modelId="{E2A1CA95-620E-477C-BAE0-D724A3714404}" type="pres">
      <dgm:prSet presAssocID="{3AA42F27-860B-4502-9682-113F28FD2FC2}" presName="Name0" presStyleCnt="0">
        <dgm:presLayoutVars>
          <dgm:chMax val="7"/>
          <dgm:chPref val="7"/>
          <dgm:dir/>
        </dgm:presLayoutVars>
      </dgm:prSet>
      <dgm:spPr/>
      <dgm:t>
        <a:bodyPr/>
        <a:lstStyle/>
        <a:p>
          <a:endParaRPr lang="es-CO"/>
        </a:p>
      </dgm:t>
    </dgm:pt>
    <dgm:pt modelId="{A8C0AE5F-986F-44E9-AA8C-B2E2C0A15D18}" type="pres">
      <dgm:prSet presAssocID="{3AA42F27-860B-4502-9682-113F28FD2FC2}" presName="Name1" presStyleCnt="0"/>
      <dgm:spPr/>
      <dgm:t>
        <a:bodyPr/>
        <a:lstStyle/>
        <a:p>
          <a:endParaRPr lang="es-CO"/>
        </a:p>
      </dgm:t>
    </dgm:pt>
    <dgm:pt modelId="{F2E9556D-EB43-4541-866D-768D8A3C470B}" type="pres">
      <dgm:prSet presAssocID="{3AA42F27-860B-4502-9682-113F28FD2FC2}" presName="cycle" presStyleCnt="0"/>
      <dgm:spPr/>
      <dgm:t>
        <a:bodyPr/>
        <a:lstStyle/>
        <a:p>
          <a:endParaRPr lang="es-CO"/>
        </a:p>
      </dgm:t>
    </dgm:pt>
    <dgm:pt modelId="{98B5CDD6-B907-4C2B-9CC6-FF9AC5785BD9}" type="pres">
      <dgm:prSet presAssocID="{3AA42F27-860B-4502-9682-113F28FD2FC2}" presName="srcNode" presStyleLbl="node1" presStyleIdx="0" presStyleCnt="2"/>
      <dgm:spPr/>
      <dgm:t>
        <a:bodyPr/>
        <a:lstStyle/>
        <a:p>
          <a:endParaRPr lang="es-CO"/>
        </a:p>
      </dgm:t>
    </dgm:pt>
    <dgm:pt modelId="{E241BB7A-BB56-43B3-AED2-A9F2D515AFD2}" type="pres">
      <dgm:prSet presAssocID="{3AA42F27-860B-4502-9682-113F28FD2FC2}" presName="conn" presStyleLbl="parChTrans1D2" presStyleIdx="0" presStyleCnt="1"/>
      <dgm:spPr/>
      <dgm:t>
        <a:bodyPr/>
        <a:lstStyle/>
        <a:p>
          <a:endParaRPr lang="es-CO"/>
        </a:p>
      </dgm:t>
    </dgm:pt>
    <dgm:pt modelId="{DCC5043F-7100-4A87-86BA-45177F05B10A}" type="pres">
      <dgm:prSet presAssocID="{3AA42F27-860B-4502-9682-113F28FD2FC2}" presName="extraNode" presStyleLbl="node1" presStyleIdx="0" presStyleCnt="2"/>
      <dgm:spPr/>
      <dgm:t>
        <a:bodyPr/>
        <a:lstStyle/>
        <a:p>
          <a:endParaRPr lang="es-CO"/>
        </a:p>
      </dgm:t>
    </dgm:pt>
    <dgm:pt modelId="{C24C6AE1-4A6A-4DC1-9D46-CFF745938C6C}" type="pres">
      <dgm:prSet presAssocID="{3AA42F27-860B-4502-9682-113F28FD2FC2}" presName="dstNode" presStyleLbl="node1" presStyleIdx="0" presStyleCnt="2"/>
      <dgm:spPr/>
      <dgm:t>
        <a:bodyPr/>
        <a:lstStyle/>
        <a:p>
          <a:endParaRPr lang="es-CO"/>
        </a:p>
      </dgm:t>
    </dgm:pt>
    <dgm:pt modelId="{5646F4BB-26C7-4C20-94DA-AEDADEB57D36}" type="pres">
      <dgm:prSet presAssocID="{A417D489-BD82-4593-944A-86BEC5E5FF47}" presName="text_1" presStyleLbl="node1" presStyleIdx="0" presStyleCnt="2" custLinFactY="48013" custLinFactNeighborX="271" custLinFactNeighborY="100000">
        <dgm:presLayoutVars>
          <dgm:bulletEnabled val="1"/>
        </dgm:presLayoutVars>
      </dgm:prSet>
      <dgm:spPr/>
      <dgm:t>
        <a:bodyPr/>
        <a:lstStyle/>
        <a:p>
          <a:endParaRPr lang="es-CO"/>
        </a:p>
      </dgm:t>
    </dgm:pt>
    <dgm:pt modelId="{81B26E10-8BE7-4082-893D-18A7AA621C6F}" type="pres">
      <dgm:prSet presAssocID="{A417D489-BD82-4593-944A-86BEC5E5FF47}" presName="accent_1" presStyleCnt="0"/>
      <dgm:spPr/>
      <dgm:t>
        <a:bodyPr/>
        <a:lstStyle/>
        <a:p>
          <a:endParaRPr lang="es-CO"/>
        </a:p>
      </dgm:t>
    </dgm:pt>
    <dgm:pt modelId="{4C6D09F2-6529-467A-8ABC-AA5A6BC0EFF2}" type="pres">
      <dgm:prSet presAssocID="{A417D489-BD82-4593-944A-86BEC5E5FF47}" presName="accentRepeatNode" presStyleLbl="solidFgAcc1" presStyleIdx="0" presStyleCnt="2"/>
      <dgm:spPr/>
      <dgm:t>
        <a:bodyPr/>
        <a:lstStyle/>
        <a:p>
          <a:endParaRPr lang="es-CO"/>
        </a:p>
      </dgm:t>
    </dgm:pt>
    <dgm:pt modelId="{0F98784B-B24C-4773-9250-8C924CCA675C}" type="pres">
      <dgm:prSet presAssocID="{757BB5B3-2663-4A28-A793-69F66567BC6C}" presName="text_2" presStyleLbl="node1" presStyleIdx="1" presStyleCnt="2" custLinFactY="-52643" custLinFactNeighborX="1230" custLinFactNeighborY="-100000">
        <dgm:presLayoutVars>
          <dgm:bulletEnabled val="1"/>
        </dgm:presLayoutVars>
      </dgm:prSet>
      <dgm:spPr/>
      <dgm:t>
        <a:bodyPr/>
        <a:lstStyle/>
        <a:p>
          <a:endParaRPr lang="es-CO"/>
        </a:p>
      </dgm:t>
    </dgm:pt>
    <dgm:pt modelId="{7B6C8BA1-A6C1-44D0-A420-126EAED63B1B}" type="pres">
      <dgm:prSet presAssocID="{757BB5B3-2663-4A28-A793-69F66567BC6C}" presName="accent_2" presStyleCnt="0"/>
      <dgm:spPr/>
      <dgm:t>
        <a:bodyPr/>
        <a:lstStyle/>
        <a:p>
          <a:endParaRPr lang="es-CO"/>
        </a:p>
      </dgm:t>
    </dgm:pt>
    <dgm:pt modelId="{BE1EDBEB-63A9-4044-BD6D-32E14AD69F91}" type="pres">
      <dgm:prSet presAssocID="{757BB5B3-2663-4A28-A793-69F66567BC6C}" presName="accentRepeatNode" presStyleLbl="solidFgAcc1" presStyleIdx="1" presStyleCnt="2"/>
      <dgm:spPr/>
      <dgm:t>
        <a:bodyPr/>
        <a:lstStyle/>
        <a:p>
          <a:endParaRPr lang="es-CO"/>
        </a:p>
      </dgm:t>
    </dgm:pt>
  </dgm:ptLst>
  <dgm:cxnLst>
    <dgm:cxn modelId="{B0CAE341-3DED-4E67-88A7-F420D7D72BD2}" srcId="{3AA42F27-860B-4502-9682-113F28FD2FC2}" destId="{757BB5B3-2663-4A28-A793-69F66567BC6C}" srcOrd="1" destOrd="0" parTransId="{9863411F-466E-4674-96EB-D85EC99BC04E}" sibTransId="{D021AFA4-90B0-405C-B009-247EA4A658BE}"/>
    <dgm:cxn modelId="{4762DAE2-DD50-479C-8B88-2B609A7D8EFE}" srcId="{3AA42F27-860B-4502-9682-113F28FD2FC2}" destId="{A417D489-BD82-4593-944A-86BEC5E5FF47}" srcOrd="0" destOrd="0" parTransId="{4AE8DAAC-3C5F-4D42-9311-E7A84A203023}" sibTransId="{7DA53D02-6984-4501-8F7D-8994382125D0}"/>
    <dgm:cxn modelId="{9376F82E-AEA0-4EC8-9DB8-448AE1634CC4}" type="presOf" srcId="{3AA42F27-860B-4502-9682-113F28FD2FC2}" destId="{E2A1CA95-620E-477C-BAE0-D724A3714404}" srcOrd="0" destOrd="0" presId="urn:microsoft.com/office/officeart/2008/layout/VerticalCurvedList"/>
    <dgm:cxn modelId="{B0BC0EE3-CC73-4296-B5CC-3F22CE5F037B}" type="presOf" srcId="{A417D489-BD82-4593-944A-86BEC5E5FF47}" destId="{5646F4BB-26C7-4C20-94DA-AEDADEB57D36}" srcOrd="0" destOrd="0" presId="urn:microsoft.com/office/officeart/2008/layout/VerticalCurvedList"/>
    <dgm:cxn modelId="{4257A470-F011-4881-8EEB-6472A672D167}" type="presOf" srcId="{7DA53D02-6984-4501-8F7D-8994382125D0}" destId="{E241BB7A-BB56-43B3-AED2-A9F2D515AFD2}" srcOrd="0" destOrd="0" presId="urn:microsoft.com/office/officeart/2008/layout/VerticalCurvedList"/>
    <dgm:cxn modelId="{33C95879-6851-4F4C-BEEE-40273DDD05FC}" type="presOf" srcId="{757BB5B3-2663-4A28-A793-69F66567BC6C}" destId="{0F98784B-B24C-4773-9250-8C924CCA675C}" srcOrd="0" destOrd="0" presId="urn:microsoft.com/office/officeart/2008/layout/VerticalCurvedList"/>
    <dgm:cxn modelId="{09CF03EB-16C6-46FA-BEE8-0B233053C05A}" type="presParOf" srcId="{E2A1CA95-620E-477C-BAE0-D724A3714404}" destId="{A8C0AE5F-986F-44E9-AA8C-B2E2C0A15D18}" srcOrd="0" destOrd="0" presId="urn:microsoft.com/office/officeart/2008/layout/VerticalCurvedList"/>
    <dgm:cxn modelId="{1667A0B6-4216-4E46-8800-661413F2E9BF}" type="presParOf" srcId="{A8C0AE5F-986F-44E9-AA8C-B2E2C0A15D18}" destId="{F2E9556D-EB43-4541-866D-768D8A3C470B}" srcOrd="0" destOrd="0" presId="urn:microsoft.com/office/officeart/2008/layout/VerticalCurvedList"/>
    <dgm:cxn modelId="{2E10AAA7-2DFF-4222-8F34-3B3565B28DAB}" type="presParOf" srcId="{F2E9556D-EB43-4541-866D-768D8A3C470B}" destId="{98B5CDD6-B907-4C2B-9CC6-FF9AC5785BD9}" srcOrd="0" destOrd="0" presId="urn:microsoft.com/office/officeart/2008/layout/VerticalCurvedList"/>
    <dgm:cxn modelId="{7E65B09E-8912-409E-915F-A69AC2FC1134}" type="presParOf" srcId="{F2E9556D-EB43-4541-866D-768D8A3C470B}" destId="{E241BB7A-BB56-43B3-AED2-A9F2D515AFD2}" srcOrd="1" destOrd="0" presId="urn:microsoft.com/office/officeart/2008/layout/VerticalCurvedList"/>
    <dgm:cxn modelId="{B23CAA63-DD83-4E29-989F-CB833DB82DC4}" type="presParOf" srcId="{F2E9556D-EB43-4541-866D-768D8A3C470B}" destId="{DCC5043F-7100-4A87-86BA-45177F05B10A}" srcOrd="2" destOrd="0" presId="urn:microsoft.com/office/officeart/2008/layout/VerticalCurvedList"/>
    <dgm:cxn modelId="{4461552F-DBCB-4112-8D82-5D351C53913A}" type="presParOf" srcId="{F2E9556D-EB43-4541-866D-768D8A3C470B}" destId="{C24C6AE1-4A6A-4DC1-9D46-CFF745938C6C}" srcOrd="3" destOrd="0" presId="urn:microsoft.com/office/officeart/2008/layout/VerticalCurvedList"/>
    <dgm:cxn modelId="{7DD7DDBB-EE95-4279-B339-5C46FA5E50DA}" type="presParOf" srcId="{A8C0AE5F-986F-44E9-AA8C-B2E2C0A15D18}" destId="{5646F4BB-26C7-4C20-94DA-AEDADEB57D36}" srcOrd="1" destOrd="0" presId="urn:microsoft.com/office/officeart/2008/layout/VerticalCurvedList"/>
    <dgm:cxn modelId="{CC595A04-0DA7-4007-BDA4-77067CADB286}" type="presParOf" srcId="{A8C0AE5F-986F-44E9-AA8C-B2E2C0A15D18}" destId="{81B26E10-8BE7-4082-893D-18A7AA621C6F}" srcOrd="2" destOrd="0" presId="urn:microsoft.com/office/officeart/2008/layout/VerticalCurvedList"/>
    <dgm:cxn modelId="{5A184DCE-DBB4-4576-9A6D-6D6AE8DFDA5C}" type="presParOf" srcId="{81B26E10-8BE7-4082-893D-18A7AA621C6F}" destId="{4C6D09F2-6529-467A-8ABC-AA5A6BC0EFF2}" srcOrd="0" destOrd="0" presId="urn:microsoft.com/office/officeart/2008/layout/VerticalCurvedList"/>
    <dgm:cxn modelId="{65188F51-2677-4E3E-B274-F014410590EE}" type="presParOf" srcId="{A8C0AE5F-986F-44E9-AA8C-B2E2C0A15D18}" destId="{0F98784B-B24C-4773-9250-8C924CCA675C}" srcOrd="3" destOrd="0" presId="urn:microsoft.com/office/officeart/2008/layout/VerticalCurvedList"/>
    <dgm:cxn modelId="{5D9F3854-7AD7-4D85-B546-26CDB493F50A}" type="presParOf" srcId="{A8C0AE5F-986F-44E9-AA8C-B2E2C0A15D18}" destId="{7B6C8BA1-A6C1-44D0-A420-126EAED63B1B}" srcOrd="4" destOrd="0" presId="urn:microsoft.com/office/officeart/2008/layout/VerticalCurvedList"/>
    <dgm:cxn modelId="{E86EA9A6-9BF3-48B5-A772-A9BAA84A190F}" type="presParOf" srcId="{7B6C8BA1-A6C1-44D0-A420-126EAED63B1B}" destId="{BE1EDBEB-63A9-4044-BD6D-32E14AD69F9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7C71A0-896B-4EB1-8ACD-29F701E67E57}"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s-CO"/>
        </a:p>
      </dgm:t>
    </dgm:pt>
    <dgm:pt modelId="{78BEADC2-08E2-46D2-83D1-8E74A0166EC3}">
      <dgm:prSet custT="1"/>
      <dgm:spPr>
        <a:solidFill>
          <a:srgbClr val="0070C0"/>
        </a:solidFill>
      </dgm:spPr>
      <dgm:t>
        <a:bodyPr/>
        <a:lstStyle/>
        <a:p>
          <a:pPr algn="ctr"/>
          <a:r>
            <a:rPr lang="es-CO" sz="1400" b="0" dirty="0" smtClean="0">
              <a:latin typeface="Arial" panose="020B0604020202020204" pitchFamily="34" charset="0"/>
              <a:cs typeface="Arial" panose="020B0604020202020204" pitchFamily="34" charset="0"/>
            </a:rPr>
            <a:t>P</a:t>
          </a:r>
          <a:r>
            <a:rPr lang="es-MX" sz="1400" dirty="0" err="1" smtClean="0">
              <a:latin typeface="Arial" panose="020B0604020202020204" pitchFamily="34" charset="0"/>
              <a:cs typeface="Arial" panose="020B0604020202020204" pitchFamily="34" charset="0"/>
            </a:rPr>
            <a:t>or</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pagos de </a:t>
          </a:r>
          <a:r>
            <a:rPr lang="es-MX" sz="1400" dirty="0" smtClean="0">
              <a:latin typeface="Arial" panose="020B0604020202020204" pitchFamily="34" charset="0"/>
              <a:cs typeface="Arial" panose="020B0604020202020204" pitchFamily="34" charset="0"/>
            </a:rPr>
            <a:t>gastos </a:t>
          </a:r>
          <a:r>
            <a:rPr lang="es-MX" sz="1400" dirty="0">
              <a:latin typeface="Arial" panose="020B0604020202020204" pitchFamily="34" charset="0"/>
              <a:cs typeface="Arial" panose="020B0604020202020204" pitchFamily="34" charset="0"/>
            </a:rPr>
            <a:t>administrativos no evidenciados y/o debidamente soportados en la  ejecución  del  Convenio  de Asociación </a:t>
          </a:r>
          <a:r>
            <a:rPr lang="es-CO" sz="1400" dirty="0">
              <a:latin typeface="Arial" panose="020B0604020202020204" pitchFamily="34" charset="0"/>
              <a:cs typeface="Arial" panose="020B0604020202020204" pitchFamily="34" charset="0"/>
            </a:rPr>
            <a:t>con “Corporación Nuevo Arco Iris”. Dicho convenio tenía la finalidad de insertar </a:t>
          </a:r>
          <a:r>
            <a:rPr lang="es-CO" sz="1400" dirty="0" smtClean="0">
              <a:latin typeface="Arial" panose="020B0604020202020204" pitchFamily="34" charset="0"/>
              <a:cs typeface="Arial" panose="020B0604020202020204" pitchFamily="34" charset="0"/>
            </a:rPr>
            <a:t>v</a:t>
          </a:r>
          <a:r>
            <a:rPr lang="es-419" sz="1400" dirty="0" smtClean="0">
              <a:latin typeface="Arial" panose="020B0604020202020204" pitchFamily="34" charset="0"/>
              <a:cs typeface="Arial" panose="020B0604020202020204" pitchFamily="34" charset="0"/>
            </a:rPr>
            <a:t>í</a:t>
          </a:r>
          <a:r>
            <a:rPr lang="es-CO" sz="1400" dirty="0" err="1" smtClean="0">
              <a:latin typeface="Arial" panose="020B0604020202020204" pitchFamily="34" charset="0"/>
              <a:cs typeface="Arial" panose="020B0604020202020204" pitchFamily="34" charset="0"/>
            </a:rPr>
            <a:t>ctimas</a:t>
          </a:r>
          <a:r>
            <a:rPr lang="es-CO" sz="1400" dirty="0" smtClean="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del conflicto armado en circuitos de economía popular. </a:t>
          </a:r>
        </a:p>
      </dgm:t>
    </dgm:pt>
    <dgm:pt modelId="{DC84CB7C-5775-49FD-B2E8-FDD54EC1DABF}" type="parTrans" cxnId="{1E5CD219-DE82-4D00-9C3D-1132088E011F}">
      <dgm:prSet/>
      <dgm:spPr/>
      <dgm:t>
        <a:bodyPr/>
        <a:lstStyle/>
        <a:p>
          <a:endParaRPr lang="es-CO" sz="4800"/>
        </a:p>
      </dgm:t>
    </dgm:pt>
    <dgm:pt modelId="{AEC6B3D0-9D5F-44BB-9C76-6B710049676F}" type="sibTrans" cxnId="{1E5CD219-DE82-4D00-9C3D-1132088E011F}">
      <dgm:prSet/>
      <dgm:spPr/>
      <dgm:t>
        <a:bodyPr/>
        <a:lstStyle/>
        <a:p>
          <a:endParaRPr lang="es-CO" sz="4800"/>
        </a:p>
      </dgm:t>
    </dgm:pt>
    <dgm:pt modelId="{C7DB96E7-953B-492C-93C2-60D2A9B88304}">
      <dgm:prSet custT="1"/>
      <dgm:spPr>
        <a:solidFill>
          <a:srgbClr val="FF0000"/>
        </a:solidFill>
      </dgm:spPr>
      <dgm:t>
        <a:bodyPr/>
        <a:lstStyle/>
        <a:p>
          <a:pPr algn="ctr"/>
          <a:r>
            <a:rPr lang="es-MX" sz="1800" dirty="0" smtClean="0">
              <a:latin typeface="Arial" panose="020B0604020202020204" pitchFamily="34" charset="0"/>
              <a:cs typeface="Arial" panose="020B0604020202020204" pitchFamily="34" charset="0"/>
            </a:rPr>
            <a:t>Por </a:t>
          </a:r>
          <a:r>
            <a:rPr lang="es-MX" sz="1800" dirty="0">
              <a:latin typeface="Arial" panose="020B0604020202020204" pitchFamily="34" charset="0"/>
              <a:cs typeface="Arial" panose="020B0604020202020204" pitchFamily="34" charset="0"/>
            </a:rPr>
            <a:t>mayores valores pagados con ocasión de la ejecución de la subcontratación de las actividades de </a:t>
          </a:r>
          <a:r>
            <a:rPr lang="es-CO" sz="1800" dirty="0">
              <a:latin typeface="Arial" panose="020B0604020202020204" pitchFamily="34" charset="0"/>
              <a:cs typeface="Arial" panose="020B0604020202020204" pitchFamily="34" charset="0"/>
            </a:rPr>
            <a:t>promoción de los eventos </a:t>
          </a:r>
          <a:r>
            <a:rPr lang="es-CO" sz="1800" dirty="0" smtClean="0">
              <a:latin typeface="Arial" panose="020B0604020202020204" pitchFamily="34" charset="0"/>
              <a:cs typeface="Arial" panose="020B0604020202020204" pitchFamily="34" charset="0"/>
            </a:rPr>
            <a:t>programados </a:t>
          </a:r>
          <a:r>
            <a:rPr lang="es-CO" sz="1800" dirty="0">
              <a:latin typeface="Arial" panose="020B0604020202020204" pitchFamily="34" charset="0"/>
              <a:cs typeface="Arial" panose="020B0604020202020204" pitchFamily="34" charset="0"/>
            </a:rPr>
            <a:t>por la SDDE.</a:t>
          </a:r>
        </a:p>
      </dgm:t>
    </dgm:pt>
    <dgm:pt modelId="{358C1CD2-37A6-4DF4-AC05-0EB925190F96}" type="parTrans" cxnId="{C389842A-16CC-418D-81D1-D4F87F0DF204}">
      <dgm:prSet/>
      <dgm:spPr/>
      <dgm:t>
        <a:bodyPr/>
        <a:lstStyle/>
        <a:p>
          <a:endParaRPr lang="es-CO" sz="4800"/>
        </a:p>
      </dgm:t>
    </dgm:pt>
    <dgm:pt modelId="{887CF9C9-EA03-420B-A76C-A5D5AD5A053F}" type="sibTrans" cxnId="{C389842A-16CC-418D-81D1-D4F87F0DF204}">
      <dgm:prSet/>
      <dgm:spPr/>
      <dgm:t>
        <a:bodyPr/>
        <a:lstStyle/>
        <a:p>
          <a:endParaRPr lang="es-CO" sz="4800"/>
        </a:p>
      </dgm:t>
    </dgm:pt>
    <dgm:pt modelId="{8C13D6D7-2848-40FB-809F-106B5FD67B41}" type="pres">
      <dgm:prSet presAssocID="{AF7C71A0-896B-4EB1-8ACD-29F701E67E57}" presName="Name0" presStyleCnt="0">
        <dgm:presLayoutVars>
          <dgm:chMax val="7"/>
          <dgm:chPref val="7"/>
          <dgm:dir/>
        </dgm:presLayoutVars>
      </dgm:prSet>
      <dgm:spPr/>
      <dgm:t>
        <a:bodyPr/>
        <a:lstStyle/>
        <a:p>
          <a:endParaRPr lang="es-CO"/>
        </a:p>
      </dgm:t>
    </dgm:pt>
    <dgm:pt modelId="{7AD504DD-E496-4A96-98A6-DF110E2B2F8C}" type="pres">
      <dgm:prSet presAssocID="{AF7C71A0-896B-4EB1-8ACD-29F701E67E57}" presName="Name1" presStyleCnt="0"/>
      <dgm:spPr/>
      <dgm:t>
        <a:bodyPr/>
        <a:lstStyle/>
        <a:p>
          <a:endParaRPr lang="es-CO"/>
        </a:p>
      </dgm:t>
    </dgm:pt>
    <dgm:pt modelId="{824955F8-D753-42C3-866A-AD1264AC8CA8}" type="pres">
      <dgm:prSet presAssocID="{AF7C71A0-896B-4EB1-8ACD-29F701E67E57}" presName="cycle" presStyleCnt="0"/>
      <dgm:spPr/>
      <dgm:t>
        <a:bodyPr/>
        <a:lstStyle/>
        <a:p>
          <a:endParaRPr lang="es-CO"/>
        </a:p>
      </dgm:t>
    </dgm:pt>
    <dgm:pt modelId="{DCB45457-DD3D-48ED-9E48-DE1F73E95D6B}" type="pres">
      <dgm:prSet presAssocID="{AF7C71A0-896B-4EB1-8ACD-29F701E67E57}" presName="srcNode" presStyleLbl="node1" presStyleIdx="0" presStyleCnt="2"/>
      <dgm:spPr/>
      <dgm:t>
        <a:bodyPr/>
        <a:lstStyle/>
        <a:p>
          <a:endParaRPr lang="es-CO"/>
        </a:p>
      </dgm:t>
    </dgm:pt>
    <dgm:pt modelId="{306ED029-9489-4A7B-AFBC-81D5FC6AFDE3}" type="pres">
      <dgm:prSet presAssocID="{AF7C71A0-896B-4EB1-8ACD-29F701E67E57}" presName="conn" presStyleLbl="parChTrans1D2" presStyleIdx="0" presStyleCnt="1"/>
      <dgm:spPr/>
      <dgm:t>
        <a:bodyPr/>
        <a:lstStyle/>
        <a:p>
          <a:endParaRPr lang="es-CO"/>
        </a:p>
      </dgm:t>
    </dgm:pt>
    <dgm:pt modelId="{0824DED8-4D19-4088-BB26-C674942CB50A}" type="pres">
      <dgm:prSet presAssocID="{AF7C71A0-896B-4EB1-8ACD-29F701E67E57}" presName="extraNode" presStyleLbl="node1" presStyleIdx="0" presStyleCnt="2"/>
      <dgm:spPr/>
      <dgm:t>
        <a:bodyPr/>
        <a:lstStyle/>
        <a:p>
          <a:endParaRPr lang="es-CO"/>
        </a:p>
      </dgm:t>
    </dgm:pt>
    <dgm:pt modelId="{D9713FED-227E-4D46-817F-7564A90D1844}" type="pres">
      <dgm:prSet presAssocID="{AF7C71A0-896B-4EB1-8ACD-29F701E67E57}" presName="dstNode" presStyleLbl="node1" presStyleIdx="0" presStyleCnt="2"/>
      <dgm:spPr/>
      <dgm:t>
        <a:bodyPr/>
        <a:lstStyle/>
        <a:p>
          <a:endParaRPr lang="es-CO"/>
        </a:p>
      </dgm:t>
    </dgm:pt>
    <dgm:pt modelId="{677FD892-04DA-48AC-9309-8AEE2A8138B0}" type="pres">
      <dgm:prSet presAssocID="{78BEADC2-08E2-46D2-83D1-8E74A0166EC3}" presName="text_1" presStyleLbl="node1" presStyleIdx="0" presStyleCnt="2" custLinFactY="55161" custLinFactNeighborX="903" custLinFactNeighborY="100000">
        <dgm:presLayoutVars>
          <dgm:bulletEnabled val="1"/>
        </dgm:presLayoutVars>
      </dgm:prSet>
      <dgm:spPr/>
      <dgm:t>
        <a:bodyPr/>
        <a:lstStyle/>
        <a:p>
          <a:endParaRPr lang="es-CO"/>
        </a:p>
      </dgm:t>
    </dgm:pt>
    <dgm:pt modelId="{0C866DEA-D298-4BAF-BF6F-16A6D3A36DF9}" type="pres">
      <dgm:prSet presAssocID="{78BEADC2-08E2-46D2-83D1-8E74A0166EC3}" presName="accent_1" presStyleCnt="0"/>
      <dgm:spPr/>
      <dgm:t>
        <a:bodyPr/>
        <a:lstStyle/>
        <a:p>
          <a:endParaRPr lang="es-CO"/>
        </a:p>
      </dgm:t>
    </dgm:pt>
    <dgm:pt modelId="{A2B99476-1862-4C86-AA67-548C8446266C}" type="pres">
      <dgm:prSet presAssocID="{78BEADC2-08E2-46D2-83D1-8E74A0166EC3}" presName="accentRepeatNode" presStyleLbl="solidFgAcc1" presStyleIdx="0" presStyleCnt="2"/>
      <dgm:spPr/>
      <dgm:t>
        <a:bodyPr/>
        <a:lstStyle/>
        <a:p>
          <a:endParaRPr lang="es-CO"/>
        </a:p>
      </dgm:t>
    </dgm:pt>
    <dgm:pt modelId="{EA59A019-BB5E-4FE5-BE89-F285903A77A3}" type="pres">
      <dgm:prSet presAssocID="{C7DB96E7-953B-492C-93C2-60D2A9B88304}" presName="text_2" presStyleLbl="node1" presStyleIdx="1" presStyleCnt="2" custLinFactY="-44570" custLinFactNeighborX="396" custLinFactNeighborY="-100000">
        <dgm:presLayoutVars>
          <dgm:bulletEnabled val="1"/>
        </dgm:presLayoutVars>
      </dgm:prSet>
      <dgm:spPr/>
      <dgm:t>
        <a:bodyPr/>
        <a:lstStyle/>
        <a:p>
          <a:endParaRPr lang="es-CO"/>
        </a:p>
      </dgm:t>
    </dgm:pt>
    <dgm:pt modelId="{6F4609EE-299D-4C7D-84F5-15A17FAEC0BD}" type="pres">
      <dgm:prSet presAssocID="{C7DB96E7-953B-492C-93C2-60D2A9B88304}" presName="accent_2" presStyleCnt="0"/>
      <dgm:spPr/>
      <dgm:t>
        <a:bodyPr/>
        <a:lstStyle/>
        <a:p>
          <a:endParaRPr lang="es-CO"/>
        </a:p>
      </dgm:t>
    </dgm:pt>
    <dgm:pt modelId="{63F932C6-B086-4B75-9067-B2148F1DC471}" type="pres">
      <dgm:prSet presAssocID="{C7DB96E7-953B-492C-93C2-60D2A9B88304}" presName="accentRepeatNode" presStyleLbl="solidFgAcc1" presStyleIdx="1" presStyleCnt="2"/>
      <dgm:spPr/>
      <dgm:t>
        <a:bodyPr/>
        <a:lstStyle/>
        <a:p>
          <a:endParaRPr lang="es-CO"/>
        </a:p>
      </dgm:t>
    </dgm:pt>
  </dgm:ptLst>
  <dgm:cxnLst>
    <dgm:cxn modelId="{C389842A-16CC-418D-81D1-D4F87F0DF204}" srcId="{AF7C71A0-896B-4EB1-8ACD-29F701E67E57}" destId="{C7DB96E7-953B-492C-93C2-60D2A9B88304}" srcOrd="1" destOrd="0" parTransId="{358C1CD2-37A6-4DF4-AC05-0EB925190F96}" sibTransId="{887CF9C9-EA03-420B-A76C-A5D5AD5A053F}"/>
    <dgm:cxn modelId="{AA2E9C2B-CF08-44FE-B9C4-76D677C97A02}" type="presOf" srcId="{AF7C71A0-896B-4EB1-8ACD-29F701E67E57}" destId="{8C13D6D7-2848-40FB-809F-106B5FD67B41}" srcOrd="0" destOrd="0" presId="urn:microsoft.com/office/officeart/2008/layout/VerticalCurvedList"/>
    <dgm:cxn modelId="{50B9CAEC-969C-4E2B-9520-B95C0D60DB95}" type="presOf" srcId="{AEC6B3D0-9D5F-44BB-9C76-6B710049676F}" destId="{306ED029-9489-4A7B-AFBC-81D5FC6AFDE3}" srcOrd="0" destOrd="0" presId="urn:microsoft.com/office/officeart/2008/layout/VerticalCurvedList"/>
    <dgm:cxn modelId="{7FC5AFB0-F9F2-4D06-AD1A-15D2DE993922}" type="presOf" srcId="{78BEADC2-08E2-46D2-83D1-8E74A0166EC3}" destId="{677FD892-04DA-48AC-9309-8AEE2A8138B0}" srcOrd="0" destOrd="0" presId="urn:microsoft.com/office/officeart/2008/layout/VerticalCurvedList"/>
    <dgm:cxn modelId="{D0505B5F-22D7-4215-978B-20F84BFAE4B9}" type="presOf" srcId="{C7DB96E7-953B-492C-93C2-60D2A9B88304}" destId="{EA59A019-BB5E-4FE5-BE89-F285903A77A3}" srcOrd="0" destOrd="0" presId="urn:microsoft.com/office/officeart/2008/layout/VerticalCurvedList"/>
    <dgm:cxn modelId="{1E5CD219-DE82-4D00-9C3D-1132088E011F}" srcId="{AF7C71A0-896B-4EB1-8ACD-29F701E67E57}" destId="{78BEADC2-08E2-46D2-83D1-8E74A0166EC3}" srcOrd="0" destOrd="0" parTransId="{DC84CB7C-5775-49FD-B2E8-FDD54EC1DABF}" sibTransId="{AEC6B3D0-9D5F-44BB-9C76-6B710049676F}"/>
    <dgm:cxn modelId="{F1E0232E-E1FB-41DE-8819-8BAE54040DA9}" type="presParOf" srcId="{8C13D6D7-2848-40FB-809F-106B5FD67B41}" destId="{7AD504DD-E496-4A96-98A6-DF110E2B2F8C}" srcOrd="0" destOrd="0" presId="urn:microsoft.com/office/officeart/2008/layout/VerticalCurvedList"/>
    <dgm:cxn modelId="{1B47EC4E-8B70-46B5-9A33-755B19354121}" type="presParOf" srcId="{7AD504DD-E496-4A96-98A6-DF110E2B2F8C}" destId="{824955F8-D753-42C3-866A-AD1264AC8CA8}" srcOrd="0" destOrd="0" presId="urn:microsoft.com/office/officeart/2008/layout/VerticalCurvedList"/>
    <dgm:cxn modelId="{1612FF18-0910-494B-B6B9-1DD00DA694FE}" type="presParOf" srcId="{824955F8-D753-42C3-866A-AD1264AC8CA8}" destId="{DCB45457-DD3D-48ED-9E48-DE1F73E95D6B}" srcOrd="0" destOrd="0" presId="urn:microsoft.com/office/officeart/2008/layout/VerticalCurvedList"/>
    <dgm:cxn modelId="{21C3CAB7-B030-48FA-89CA-7F41C809D087}" type="presParOf" srcId="{824955F8-D753-42C3-866A-AD1264AC8CA8}" destId="{306ED029-9489-4A7B-AFBC-81D5FC6AFDE3}" srcOrd="1" destOrd="0" presId="urn:microsoft.com/office/officeart/2008/layout/VerticalCurvedList"/>
    <dgm:cxn modelId="{BCB0C4D5-621F-49F3-9F6F-950D75F0EA92}" type="presParOf" srcId="{824955F8-D753-42C3-866A-AD1264AC8CA8}" destId="{0824DED8-4D19-4088-BB26-C674942CB50A}" srcOrd="2" destOrd="0" presId="urn:microsoft.com/office/officeart/2008/layout/VerticalCurvedList"/>
    <dgm:cxn modelId="{03DAD134-66D5-455C-AB23-381ED9726CD5}" type="presParOf" srcId="{824955F8-D753-42C3-866A-AD1264AC8CA8}" destId="{D9713FED-227E-4D46-817F-7564A90D1844}" srcOrd="3" destOrd="0" presId="urn:microsoft.com/office/officeart/2008/layout/VerticalCurvedList"/>
    <dgm:cxn modelId="{4563D538-F98D-4B53-BDD3-F4A3B08DF55A}" type="presParOf" srcId="{7AD504DD-E496-4A96-98A6-DF110E2B2F8C}" destId="{677FD892-04DA-48AC-9309-8AEE2A8138B0}" srcOrd="1" destOrd="0" presId="urn:microsoft.com/office/officeart/2008/layout/VerticalCurvedList"/>
    <dgm:cxn modelId="{68971ED3-B026-409D-8D23-C7B3C7E26470}" type="presParOf" srcId="{7AD504DD-E496-4A96-98A6-DF110E2B2F8C}" destId="{0C866DEA-D298-4BAF-BF6F-16A6D3A36DF9}" srcOrd="2" destOrd="0" presId="urn:microsoft.com/office/officeart/2008/layout/VerticalCurvedList"/>
    <dgm:cxn modelId="{7E39DA23-60EA-4FFF-B10A-DA36011D2156}" type="presParOf" srcId="{0C866DEA-D298-4BAF-BF6F-16A6D3A36DF9}" destId="{A2B99476-1862-4C86-AA67-548C8446266C}" srcOrd="0" destOrd="0" presId="urn:microsoft.com/office/officeart/2008/layout/VerticalCurvedList"/>
    <dgm:cxn modelId="{CD118130-9DF3-431D-9D6B-4B2249CFEFA7}" type="presParOf" srcId="{7AD504DD-E496-4A96-98A6-DF110E2B2F8C}" destId="{EA59A019-BB5E-4FE5-BE89-F285903A77A3}" srcOrd="3" destOrd="0" presId="urn:microsoft.com/office/officeart/2008/layout/VerticalCurvedList"/>
    <dgm:cxn modelId="{1204D1EB-A485-498E-9A44-C70CC5A8E212}" type="presParOf" srcId="{7AD504DD-E496-4A96-98A6-DF110E2B2F8C}" destId="{6F4609EE-299D-4C7D-84F5-15A17FAEC0BD}" srcOrd="4" destOrd="0" presId="urn:microsoft.com/office/officeart/2008/layout/VerticalCurvedList"/>
    <dgm:cxn modelId="{0B8E2561-C793-4DDD-A2DB-5F2C7FB45D3A}" type="presParOf" srcId="{6F4609EE-299D-4C7D-84F5-15A17FAEC0BD}" destId="{63F932C6-B086-4B75-9067-B2148F1DC47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8DE4AF-CFCE-440D-9F38-B628C347FC2D}"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s-CO"/>
        </a:p>
      </dgm:t>
    </dgm:pt>
    <dgm:pt modelId="{DAF39696-4CD8-4D94-961C-D4B1C93D2B6C}">
      <dgm:prSet custT="1"/>
      <dgm:spPr>
        <a:ln w="38100">
          <a:solidFill>
            <a:srgbClr val="FF0000"/>
          </a:solidFill>
        </a:ln>
      </dgm:spPr>
      <dgm:t>
        <a:bodyPr/>
        <a:lstStyle/>
        <a:p>
          <a:pPr algn="just" rtl="0"/>
          <a:r>
            <a:rPr lang="es-CO" sz="1200" dirty="0" smtClean="0">
              <a:latin typeface="Arial" panose="020B0604020202020204" pitchFamily="34" charset="0"/>
              <a:cs typeface="Arial" panose="020B0604020202020204" pitchFamily="34" charset="0"/>
            </a:rPr>
            <a:t>Irregularidades en convenios interadministrativos suscritos entre el Fondo de Desarrollo Local de Usaquén y la Unidad Administrativa Especial de Rehabilitación y Mantenimiento Vial </a:t>
          </a:r>
          <a:r>
            <a:rPr lang="es-419" sz="1200" dirty="0" smtClean="0">
              <a:latin typeface="Arial" panose="020B0604020202020204" pitchFamily="34" charset="0"/>
              <a:cs typeface="Arial" panose="020B0604020202020204" pitchFamily="34" charset="0"/>
            </a:rPr>
            <a:t>(</a:t>
          </a:r>
          <a:r>
            <a:rPr lang="es-CO" sz="1200" dirty="0" smtClean="0">
              <a:latin typeface="Arial" panose="020B0604020202020204" pitchFamily="34" charset="0"/>
              <a:cs typeface="Arial" panose="020B0604020202020204" pitchFamily="34" charset="0"/>
            </a:rPr>
            <a:t>UAERMV</a:t>
          </a:r>
          <a:r>
            <a:rPr lang="es-419" sz="1200" dirty="0" smtClean="0">
              <a:latin typeface="Arial" panose="020B0604020202020204" pitchFamily="34" charset="0"/>
              <a:cs typeface="Arial" panose="020B0604020202020204" pitchFamily="34" charset="0"/>
            </a:rPr>
            <a:t>)</a:t>
          </a:r>
          <a:r>
            <a:rPr lang="es-CO" sz="1200" dirty="0" smtClean="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41F7422D-3766-4089-9246-E8E56515A93D}" type="parTrans" cxnId="{9B1C22F1-910C-4ED7-93AC-770CFB5337C7}">
      <dgm:prSet/>
      <dgm:spPr/>
      <dgm:t>
        <a:bodyPr/>
        <a:lstStyle/>
        <a:p>
          <a:pPr algn="just"/>
          <a:endParaRPr lang="es-CO" sz="1000">
            <a:latin typeface="Arial" panose="020B0604020202020204" pitchFamily="34" charset="0"/>
            <a:cs typeface="Arial" panose="020B0604020202020204" pitchFamily="34" charset="0"/>
          </a:endParaRPr>
        </a:p>
      </dgm:t>
    </dgm:pt>
    <dgm:pt modelId="{C4311963-A28B-4213-BC5D-A4DC28E90A57}" type="sibTrans" cxnId="{9B1C22F1-910C-4ED7-93AC-770CFB5337C7}">
      <dgm:prSet custT="1"/>
      <dgm:spPr>
        <a:solidFill>
          <a:srgbClr val="FF0000">
            <a:alpha val="90000"/>
          </a:srgbClr>
        </a:solidFill>
        <a:ln>
          <a:noFill/>
        </a:ln>
      </dgm:spPr>
      <dgm:t>
        <a:bodyPr/>
        <a:lstStyle/>
        <a:p>
          <a:pPr algn="just"/>
          <a:endParaRPr lang="es-CO" sz="1000">
            <a:latin typeface="Arial" panose="020B0604020202020204" pitchFamily="34" charset="0"/>
            <a:cs typeface="Arial" panose="020B0604020202020204" pitchFamily="34" charset="0"/>
          </a:endParaRPr>
        </a:p>
      </dgm:t>
    </dgm:pt>
    <dgm:pt modelId="{813EE071-977B-4792-B7A2-352CB490DEF6}">
      <dgm:prSet custT="1"/>
      <dgm:spPr>
        <a:ln w="38100"/>
      </dgm:spPr>
      <dgm:t>
        <a:bodyPr/>
        <a:lstStyle/>
        <a:p>
          <a:pPr algn="just" rtl="0"/>
          <a:r>
            <a:rPr lang="es-CO" sz="1200" dirty="0" smtClean="0">
              <a:latin typeface="Arial" panose="020B0604020202020204" pitchFamily="34" charset="0"/>
              <a:cs typeface="Arial" panose="020B0604020202020204" pitchFamily="34" charset="0"/>
            </a:rPr>
            <a:t>Irregularidades relacionadas con la operación de los parqueaderos norte y sur del Estadio </a:t>
          </a:r>
          <a:r>
            <a:rPr lang="es-CO" sz="1200" i="1" dirty="0" smtClean="0">
              <a:latin typeface="Arial" panose="020B0604020202020204" pitchFamily="34" charset="0"/>
              <a:cs typeface="Arial" panose="020B0604020202020204" pitchFamily="34" charset="0"/>
            </a:rPr>
            <a:t>El Camp</a:t>
          </a:r>
          <a:r>
            <a:rPr lang="es-419" sz="1200" i="1" dirty="0" smtClean="0">
              <a:latin typeface="Arial" panose="020B0604020202020204" pitchFamily="34" charset="0"/>
              <a:cs typeface="Arial" panose="020B0604020202020204" pitchFamily="34" charset="0"/>
            </a:rPr>
            <a:t>í</a:t>
          </a:r>
          <a:r>
            <a:rPr lang="es-CO" sz="1200" i="1" dirty="0" smtClean="0">
              <a:latin typeface="Arial" panose="020B0604020202020204" pitchFamily="34" charset="0"/>
              <a:cs typeface="Arial" panose="020B0604020202020204" pitchFamily="34" charset="0"/>
            </a:rPr>
            <a:t>n</a:t>
          </a:r>
          <a:r>
            <a:rPr lang="es-CO" sz="1200" dirty="0" smtClean="0">
              <a:latin typeface="Arial" panose="020B0604020202020204" pitchFamily="34" charset="0"/>
              <a:cs typeface="Arial" panose="020B0604020202020204" pitchFamily="34" charset="0"/>
            </a:rPr>
            <a:t>, de propiedad del Instituto Distrital de Recreación y Deporte.</a:t>
          </a:r>
          <a:endParaRPr lang="es-CO" sz="1200" dirty="0">
            <a:latin typeface="Arial" panose="020B0604020202020204" pitchFamily="34" charset="0"/>
            <a:cs typeface="Arial" panose="020B0604020202020204" pitchFamily="34" charset="0"/>
          </a:endParaRPr>
        </a:p>
      </dgm:t>
    </dgm:pt>
    <dgm:pt modelId="{BBC2A509-2CCA-4852-932A-E6F5749D64B8}" type="parTrans" cxnId="{AD26FA67-F9E3-4CF1-A6D5-0C45A4700C7F}">
      <dgm:prSet/>
      <dgm:spPr/>
      <dgm:t>
        <a:bodyPr/>
        <a:lstStyle/>
        <a:p>
          <a:pPr algn="just"/>
          <a:endParaRPr lang="es-CO" sz="1000">
            <a:latin typeface="Arial" panose="020B0604020202020204" pitchFamily="34" charset="0"/>
            <a:cs typeface="Arial" panose="020B0604020202020204" pitchFamily="34" charset="0"/>
          </a:endParaRPr>
        </a:p>
      </dgm:t>
    </dgm:pt>
    <dgm:pt modelId="{4755A6D9-4504-434B-82BD-B64DDFBC8C3E}" type="sibTrans" cxnId="{AD26FA67-F9E3-4CF1-A6D5-0C45A4700C7F}">
      <dgm:prSet custT="1"/>
      <dgm:spPr>
        <a:solidFill>
          <a:srgbClr val="FF0000">
            <a:alpha val="90000"/>
          </a:srgbClr>
        </a:solidFill>
        <a:ln>
          <a:noFill/>
        </a:ln>
      </dgm:spPr>
      <dgm:t>
        <a:bodyPr/>
        <a:lstStyle/>
        <a:p>
          <a:pPr algn="just"/>
          <a:endParaRPr lang="es-CO" sz="1000">
            <a:latin typeface="Arial" panose="020B0604020202020204" pitchFamily="34" charset="0"/>
            <a:cs typeface="Arial" panose="020B0604020202020204" pitchFamily="34" charset="0"/>
          </a:endParaRPr>
        </a:p>
      </dgm:t>
    </dgm:pt>
    <dgm:pt modelId="{FA68E3EA-55FC-4C56-BB45-9765DFC172E9}">
      <dgm:prSet custT="1"/>
      <dgm:spPr>
        <a:ln w="38100">
          <a:solidFill>
            <a:schemeClr val="tx1"/>
          </a:solidFill>
        </a:ln>
      </dgm:spPr>
      <dgm:t>
        <a:bodyPr/>
        <a:lstStyle/>
        <a:p>
          <a:pPr algn="just" rtl="0"/>
          <a:r>
            <a:rPr lang="es-CO" sz="1200" dirty="0" smtClean="0">
              <a:latin typeface="Arial" panose="020B0604020202020204" pitchFamily="34" charset="0"/>
              <a:cs typeface="Arial" panose="020B0604020202020204" pitchFamily="34" charset="0"/>
            </a:rPr>
            <a:t>Hospital Kennedy III Nivel E.S.E y Hospital </a:t>
          </a:r>
          <a:r>
            <a:rPr lang="es-CO" sz="1200" dirty="0" err="1" smtClean="0">
              <a:latin typeface="Arial" panose="020B0604020202020204" pitchFamily="34" charset="0"/>
              <a:cs typeface="Arial" panose="020B0604020202020204" pitchFamily="34" charset="0"/>
            </a:rPr>
            <a:t>Meissen</a:t>
          </a:r>
          <a:r>
            <a:rPr lang="es-CO" sz="1200" dirty="0" smtClean="0">
              <a:latin typeface="Arial" panose="020B0604020202020204" pitchFamily="34" charset="0"/>
              <a:cs typeface="Arial" panose="020B0604020202020204" pitchFamily="34" charset="0"/>
            </a:rPr>
            <a:t> </a:t>
          </a:r>
          <a:r>
            <a:rPr lang="es-CO" sz="1200" dirty="0" err="1" smtClean="0">
              <a:latin typeface="Arial" panose="020B0604020202020204" pitchFamily="34" charset="0"/>
              <a:cs typeface="Arial" panose="020B0604020202020204" pitchFamily="34" charset="0"/>
            </a:rPr>
            <a:t>IIl</a:t>
          </a:r>
          <a:r>
            <a:rPr lang="es-CO" sz="1200" dirty="0" smtClean="0">
              <a:latin typeface="Arial" panose="020B0604020202020204" pitchFamily="34" charset="0"/>
              <a:cs typeface="Arial" panose="020B0604020202020204" pitchFamily="34" charset="0"/>
            </a:rPr>
            <a:t> E.S.E. por </a:t>
          </a:r>
          <a:r>
            <a:rPr lang="es-CO" sz="1200" dirty="0" err="1" smtClean="0">
              <a:latin typeface="Arial" panose="020B0604020202020204" pitchFamily="34" charset="0"/>
              <a:cs typeface="Arial" panose="020B0604020202020204" pitchFamily="34" charset="0"/>
            </a:rPr>
            <a:t>ma</a:t>
          </a:r>
          <a:r>
            <a:rPr lang="es-MX" sz="1200" dirty="0" err="1" smtClean="0">
              <a:latin typeface="Arial" panose="020B0604020202020204" pitchFamily="34" charset="0"/>
              <a:cs typeface="Arial" panose="020B0604020202020204" pitchFamily="34" charset="0"/>
            </a:rPr>
            <a:t>yores</a:t>
          </a:r>
          <a:r>
            <a:rPr lang="es-MX" sz="1200" dirty="0" smtClean="0">
              <a:latin typeface="Arial" panose="020B0604020202020204" pitchFamily="34" charset="0"/>
              <a:cs typeface="Arial" panose="020B0604020202020204" pitchFamily="34" charset="0"/>
            </a:rPr>
            <a:t> valores pagados en compensatorio de cesantías y pérdida de un equipo de órganos; respectivamente.</a:t>
          </a:r>
          <a:endParaRPr lang="es-CO" sz="1200" dirty="0">
            <a:latin typeface="Arial" panose="020B0604020202020204" pitchFamily="34" charset="0"/>
            <a:cs typeface="Arial" panose="020B0604020202020204" pitchFamily="34" charset="0"/>
          </a:endParaRPr>
        </a:p>
      </dgm:t>
    </dgm:pt>
    <dgm:pt modelId="{0DE1DA5A-0A2C-423A-9705-623B8F24A422}" type="parTrans" cxnId="{E83E6ABA-227D-4966-B09F-A91388DBB0DD}">
      <dgm:prSet/>
      <dgm:spPr/>
      <dgm:t>
        <a:bodyPr/>
        <a:lstStyle/>
        <a:p>
          <a:pPr algn="just"/>
          <a:endParaRPr lang="es-CO" sz="1000">
            <a:latin typeface="Arial" panose="020B0604020202020204" pitchFamily="34" charset="0"/>
            <a:cs typeface="Arial" panose="020B0604020202020204" pitchFamily="34" charset="0"/>
          </a:endParaRPr>
        </a:p>
      </dgm:t>
    </dgm:pt>
    <dgm:pt modelId="{780EFFFB-E017-4DC3-BF30-BCFCC27D4254}" type="sibTrans" cxnId="{E83E6ABA-227D-4966-B09F-A91388DBB0DD}">
      <dgm:prSet custT="1"/>
      <dgm:spPr>
        <a:solidFill>
          <a:srgbClr val="FF0000">
            <a:alpha val="90000"/>
          </a:srgbClr>
        </a:solidFill>
        <a:ln>
          <a:noFill/>
        </a:ln>
      </dgm:spPr>
      <dgm:t>
        <a:bodyPr/>
        <a:lstStyle/>
        <a:p>
          <a:pPr algn="just"/>
          <a:endParaRPr lang="es-CO" sz="1000">
            <a:latin typeface="Arial" panose="020B0604020202020204" pitchFamily="34" charset="0"/>
            <a:cs typeface="Arial" panose="020B0604020202020204" pitchFamily="34" charset="0"/>
          </a:endParaRPr>
        </a:p>
      </dgm:t>
    </dgm:pt>
    <dgm:pt modelId="{E88A8726-A255-4E61-9F85-88C2C43A9E1B}">
      <dgm:prSet custT="1"/>
      <dgm:spPr>
        <a:ln w="38100"/>
      </dgm:spPr>
      <dgm:t>
        <a:bodyPr/>
        <a:lstStyle/>
        <a:p>
          <a:pPr algn="just" rtl="0"/>
          <a:r>
            <a:rPr lang="es-419" sz="1200" dirty="0" smtClean="0">
              <a:latin typeface="Arial" panose="020B0604020202020204" pitchFamily="34" charset="0"/>
              <a:cs typeface="Arial" panose="020B0604020202020204" pitchFamily="34" charset="0"/>
            </a:rPr>
            <a:t>En la </a:t>
          </a:r>
          <a:r>
            <a:rPr lang="es-CO" sz="1200" dirty="0" smtClean="0">
              <a:latin typeface="Arial" panose="020B0604020202020204" pitchFamily="34" charset="0"/>
              <a:cs typeface="Arial" panose="020B0604020202020204" pitchFamily="34" charset="0"/>
            </a:rPr>
            <a:t>Empresa de Acueducto y Alcantarillado</a:t>
          </a:r>
          <a:r>
            <a:rPr lang="es-419" sz="1200" dirty="0" smtClean="0">
              <a:latin typeface="Arial" panose="020B0604020202020204" pitchFamily="34" charset="0"/>
              <a:cs typeface="Arial" panose="020B0604020202020204" pitchFamily="34" charset="0"/>
            </a:rPr>
            <a:t> se realiza </a:t>
          </a:r>
          <a:r>
            <a:rPr lang="es-CO" sz="1200" dirty="0" smtClean="0">
              <a:latin typeface="Arial" panose="020B0604020202020204" pitchFamily="34" charset="0"/>
              <a:cs typeface="Arial" panose="020B0604020202020204" pitchFamily="34" charset="0"/>
            </a:rPr>
            <a:t> </a:t>
          </a:r>
          <a:r>
            <a:rPr lang="es-419" sz="1200" dirty="0" smtClean="0">
              <a:latin typeface="Arial" panose="020B0604020202020204" pitchFamily="34" charset="0"/>
              <a:cs typeface="Arial" panose="020B0604020202020204" pitchFamily="34" charset="0"/>
            </a:rPr>
            <a:t>s</a:t>
          </a:r>
          <a:r>
            <a:rPr lang="es-CO" sz="1200" dirty="0" err="1" smtClean="0">
              <a:latin typeface="Arial" panose="020B0604020202020204" pitchFamily="34" charset="0"/>
              <a:cs typeface="Arial" panose="020B0604020202020204" pitchFamily="34" charset="0"/>
            </a:rPr>
            <a:t>eguimiento</a:t>
          </a:r>
          <a:r>
            <a:rPr lang="es-419" sz="1200" dirty="0" smtClean="0">
              <a:latin typeface="Arial" panose="020B0604020202020204" pitchFamily="34" charset="0"/>
              <a:cs typeface="Arial" panose="020B0604020202020204" pitchFamily="34" charset="0"/>
            </a:rPr>
            <a:t> a </a:t>
          </a:r>
          <a:r>
            <a:rPr lang="es-CO" sz="1200" dirty="0" smtClean="0">
              <a:latin typeface="Arial" panose="020B0604020202020204" pitchFamily="34" charset="0"/>
              <a:cs typeface="Arial" panose="020B0604020202020204" pitchFamily="34" charset="0"/>
            </a:rPr>
            <a:t>contratos relacionados con la terminación del</a:t>
          </a:r>
          <a:r>
            <a:rPr lang="es-419" sz="1200" dirty="0" smtClean="0">
              <a:latin typeface="Arial" panose="020B0604020202020204" pitchFamily="34" charset="0"/>
              <a:cs typeface="Arial" panose="020B0604020202020204" pitchFamily="34" charset="0"/>
            </a:rPr>
            <a:t> </a:t>
          </a:r>
          <a:r>
            <a:rPr lang="es-CO" sz="1200" dirty="0" smtClean="0">
              <a:latin typeface="Arial" panose="020B0604020202020204" pitchFamily="34" charset="0"/>
              <a:cs typeface="Arial" panose="020B0604020202020204" pitchFamily="34" charset="0"/>
            </a:rPr>
            <a:t>interceptor Tunjuelo</a:t>
          </a:r>
          <a:r>
            <a:rPr lang="es-419" sz="1200" dirty="0" smtClean="0">
              <a:latin typeface="Arial" panose="020B0604020202020204" pitchFamily="34" charset="0"/>
              <a:cs typeface="Arial" panose="020B0604020202020204" pitchFamily="34" charset="0"/>
            </a:rPr>
            <a:t>-C</a:t>
          </a:r>
          <a:r>
            <a:rPr lang="es-CO" sz="1200" dirty="0" smtClean="0">
              <a:latin typeface="Arial" panose="020B0604020202020204" pitchFamily="34" charset="0"/>
              <a:cs typeface="Arial" panose="020B0604020202020204" pitchFamily="34" charset="0"/>
            </a:rPr>
            <a:t>anoas y obras complementarias.</a:t>
          </a:r>
          <a:endParaRPr lang="es-CO" sz="1200" dirty="0">
            <a:latin typeface="Arial" panose="020B0604020202020204" pitchFamily="34" charset="0"/>
            <a:cs typeface="Arial" panose="020B0604020202020204" pitchFamily="34" charset="0"/>
          </a:endParaRPr>
        </a:p>
      </dgm:t>
    </dgm:pt>
    <dgm:pt modelId="{0336B814-10DE-418D-AF4C-39949899CF0B}" type="parTrans" cxnId="{54475F77-6A6F-465B-85F4-26D45747B975}">
      <dgm:prSet/>
      <dgm:spPr/>
      <dgm:t>
        <a:bodyPr/>
        <a:lstStyle/>
        <a:p>
          <a:pPr algn="just"/>
          <a:endParaRPr lang="es-CO" sz="1000">
            <a:latin typeface="Arial" panose="020B0604020202020204" pitchFamily="34" charset="0"/>
            <a:cs typeface="Arial" panose="020B0604020202020204" pitchFamily="34" charset="0"/>
          </a:endParaRPr>
        </a:p>
      </dgm:t>
    </dgm:pt>
    <dgm:pt modelId="{DD0AB06C-332E-4621-AC9D-659124279A2F}" type="sibTrans" cxnId="{54475F77-6A6F-465B-85F4-26D45747B975}">
      <dgm:prSet custT="1"/>
      <dgm:spPr>
        <a:solidFill>
          <a:srgbClr val="FF0000">
            <a:alpha val="90000"/>
          </a:srgbClr>
        </a:solidFill>
        <a:ln>
          <a:noFill/>
        </a:ln>
      </dgm:spPr>
      <dgm:t>
        <a:bodyPr/>
        <a:lstStyle/>
        <a:p>
          <a:pPr algn="just"/>
          <a:endParaRPr lang="es-CO" sz="1000">
            <a:latin typeface="Arial" panose="020B0604020202020204" pitchFamily="34" charset="0"/>
            <a:cs typeface="Arial" panose="020B0604020202020204" pitchFamily="34" charset="0"/>
          </a:endParaRPr>
        </a:p>
      </dgm:t>
    </dgm:pt>
    <dgm:pt modelId="{45CEDF11-07A3-4E5B-91E0-16E3F71B2DCC}">
      <dgm:prSet custT="1"/>
      <dgm:spPr>
        <a:ln w="38100"/>
      </dgm:spPr>
      <dgm:t>
        <a:bodyPr/>
        <a:lstStyle/>
        <a:p>
          <a:pPr algn="just" rtl="0"/>
          <a:r>
            <a:rPr lang="es-CO" sz="1200" dirty="0" smtClean="0">
              <a:latin typeface="Arial" panose="020B0604020202020204" pitchFamily="34" charset="0"/>
              <a:cs typeface="Arial" panose="020B0604020202020204" pitchFamily="34" charset="0"/>
            </a:rPr>
            <a:t>Irregularidades en el contrato de obra pública No.</a:t>
          </a:r>
          <a:r>
            <a:rPr lang="es-419" sz="1200" dirty="0" smtClean="0">
              <a:latin typeface="Arial" panose="020B0604020202020204" pitchFamily="34" charset="0"/>
              <a:cs typeface="Arial" panose="020B0604020202020204" pitchFamily="34" charset="0"/>
            </a:rPr>
            <a:t> </a:t>
          </a:r>
          <a:r>
            <a:rPr lang="es-CO" sz="1200" dirty="0" smtClean="0">
              <a:latin typeface="Arial" panose="020B0604020202020204" pitchFamily="34" charset="0"/>
              <a:cs typeface="Arial" panose="020B0604020202020204" pitchFamily="34" charset="0"/>
            </a:rPr>
            <a:t>123 de 2017 y el contrato de interventoría No. 133 de 2017,</a:t>
          </a:r>
          <a:r>
            <a:rPr lang="es-419" sz="1200" dirty="0" smtClean="0">
              <a:latin typeface="Arial" panose="020B0604020202020204" pitchFamily="34" charset="0"/>
              <a:cs typeface="Arial" panose="020B0604020202020204" pitchFamily="34" charset="0"/>
            </a:rPr>
            <a:t> </a:t>
          </a:r>
          <a:r>
            <a:rPr lang="es-CO" sz="1200" dirty="0" smtClean="0">
              <a:latin typeface="Arial" panose="020B0604020202020204" pitchFamily="34" charset="0"/>
              <a:cs typeface="Arial" panose="020B0604020202020204" pitchFamily="34" charset="0"/>
            </a:rPr>
            <a:t>suscrito por el Fondo de Desarrollo Local de Rafael Uribe </a:t>
          </a:r>
          <a:r>
            <a:rPr lang="es-CO" sz="1200" dirty="0" err="1" smtClean="0">
              <a:latin typeface="Arial" panose="020B0604020202020204" pitchFamily="34" charset="0"/>
              <a:cs typeface="Arial" panose="020B0604020202020204" pitchFamily="34" charset="0"/>
            </a:rPr>
            <a:t>Uribe</a:t>
          </a:r>
          <a:r>
            <a:rPr lang="es-419" sz="1200" dirty="0" smtClean="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E8AE4128-77B2-4B2F-A46B-E3C534836CA0}" type="parTrans" cxnId="{4D2AB7E6-9340-4A74-857C-F71FA0290337}">
      <dgm:prSet/>
      <dgm:spPr/>
      <dgm:t>
        <a:bodyPr/>
        <a:lstStyle/>
        <a:p>
          <a:pPr algn="just"/>
          <a:endParaRPr lang="es-CO" sz="1000">
            <a:latin typeface="Arial" panose="020B0604020202020204" pitchFamily="34" charset="0"/>
            <a:cs typeface="Arial" panose="020B0604020202020204" pitchFamily="34" charset="0"/>
          </a:endParaRPr>
        </a:p>
      </dgm:t>
    </dgm:pt>
    <dgm:pt modelId="{5C1D61AE-4AA4-4798-99DB-A4FA2D984CFF}" type="sibTrans" cxnId="{4D2AB7E6-9340-4A74-857C-F71FA0290337}">
      <dgm:prSet/>
      <dgm:spPr/>
      <dgm:t>
        <a:bodyPr/>
        <a:lstStyle/>
        <a:p>
          <a:pPr algn="just"/>
          <a:endParaRPr lang="es-CO" sz="1000">
            <a:latin typeface="Arial" panose="020B0604020202020204" pitchFamily="34" charset="0"/>
            <a:cs typeface="Arial" panose="020B0604020202020204" pitchFamily="34" charset="0"/>
          </a:endParaRPr>
        </a:p>
      </dgm:t>
    </dgm:pt>
    <dgm:pt modelId="{C10B8C71-BE49-4FCD-8BE3-EF072E60ED63}" type="pres">
      <dgm:prSet presAssocID="{D48DE4AF-CFCE-440D-9F38-B628C347FC2D}" presName="outerComposite" presStyleCnt="0">
        <dgm:presLayoutVars>
          <dgm:chMax val="5"/>
          <dgm:dir/>
          <dgm:resizeHandles val="exact"/>
        </dgm:presLayoutVars>
      </dgm:prSet>
      <dgm:spPr/>
      <dgm:t>
        <a:bodyPr/>
        <a:lstStyle/>
        <a:p>
          <a:endParaRPr lang="es-CO"/>
        </a:p>
      </dgm:t>
    </dgm:pt>
    <dgm:pt modelId="{FC1170CD-EB7E-4BC5-802F-7D45AE8C6CAF}" type="pres">
      <dgm:prSet presAssocID="{D48DE4AF-CFCE-440D-9F38-B628C347FC2D}" presName="dummyMaxCanvas" presStyleCnt="0">
        <dgm:presLayoutVars/>
      </dgm:prSet>
      <dgm:spPr/>
    </dgm:pt>
    <dgm:pt modelId="{C0FBF066-3C91-4B23-9B57-62FEDE6A2CE4}" type="pres">
      <dgm:prSet presAssocID="{D48DE4AF-CFCE-440D-9F38-B628C347FC2D}" presName="FiveNodes_1" presStyleLbl="node1" presStyleIdx="0" presStyleCnt="5" custScaleX="124617">
        <dgm:presLayoutVars>
          <dgm:bulletEnabled val="1"/>
        </dgm:presLayoutVars>
      </dgm:prSet>
      <dgm:spPr/>
      <dgm:t>
        <a:bodyPr/>
        <a:lstStyle/>
        <a:p>
          <a:endParaRPr lang="es-CO"/>
        </a:p>
      </dgm:t>
    </dgm:pt>
    <dgm:pt modelId="{852E83CB-FE1D-460F-A436-6DC72D6CC0CF}" type="pres">
      <dgm:prSet presAssocID="{D48DE4AF-CFCE-440D-9F38-B628C347FC2D}" presName="FiveNodes_2" presStyleLbl="node1" presStyleIdx="1" presStyleCnt="5">
        <dgm:presLayoutVars>
          <dgm:bulletEnabled val="1"/>
        </dgm:presLayoutVars>
      </dgm:prSet>
      <dgm:spPr/>
      <dgm:t>
        <a:bodyPr/>
        <a:lstStyle/>
        <a:p>
          <a:endParaRPr lang="es-CO"/>
        </a:p>
      </dgm:t>
    </dgm:pt>
    <dgm:pt modelId="{D16F9BA2-F680-4B5C-8404-C47B33C8DED1}" type="pres">
      <dgm:prSet presAssocID="{D48DE4AF-CFCE-440D-9F38-B628C347FC2D}" presName="FiveNodes_3" presStyleLbl="node1" presStyleIdx="2" presStyleCnt="5">
        <dgm:presLayoutVars>
          <dgm:bulletEnabled val="1"/>
        </dgm:presLayoutVars>
      </dgm:prSet>
      <dgm:spPr/>
      <dgm:t>
        <a:bodyPr/>
        <a:lstStyle/>
        <a:p>
          <a:endParaRPr lang="es-CO"/>
        </a:p>
      </dgm:t>
    </dgm:pt>
    <dgm:pt modelId="{D6B5D082-616B-4731-8403-B2134FD41540}" type="pres">
      <dgm:prSet presAssocID="{D48DE4AF-CFCE-440D-9F38-B628C347FC2D}" presName="FiveNodes_4" presStyleLbl="node1" presStyleIdx="3" presStyleCnt="5">
        <dgm:presLayoutVars>
          <dgm:bulletEnabled val="1"/>
        </dgm:presLayoutVars>
      </dgm:prSet>
      <dgm:spPr/>
      <dgm:t>
        <a:bodyPr/>
        <a:lstStyle/>
        <a:p>
          <a:endParaRPr lang="es-CO"/>
        </a:p>
      </dgm:t>
    </dgm:pt>
    <dgm:pt modelId="{085B97E9-5F43-444E-947C-EB13204DDF88}" type="pres">
      <dgm:prSet presAssocID="{D48DE4AF-CFCE-440D-9F38-B628C347FC2D}" presName="FiveNodes_5" presStyleLbl="node1" presStyleIdx="4" presStyleCnt="5" custScaleX="94295">
        <dgm:presLayoutVars>
          <dgm:bulletEnabled val="1"/>
        </dgm:presLayoutVars>
      </dgm:prSet>
      <dgm:spPr/>
      <dgm:t>
        <a:bodyPr/>
        <a:lstStyle/>
        <a:p>
          <a:endParaRPr lang="es-CO"/>
        </a:p>
      </dgm:t>
    </dgm:pt>
    <dgm:pt modelId="{6A6D5434-2123-4E37-90F7-207CD76FB6C8}" type="pres">
      <dgm:prSet presAssocID="{D48DE4AF-CFCE-440D-9F38-B628C347FC2D}" presName="FiveConn_1-2" presStyleLbl="fgAccFollowNode1" presStyleIdx="0" presStyleCnt="4">
        <dgm:presLayoutVars>
          <dgm:bulletEnabled val="1"/>
        </dgm:presLayoutVars>
      </dgm:prSet>
      <dgm:spPr/>
      <dgm:t>
        <a:bodyPr/>
        <a:lstStyle/>
        <a:p>
          <a:endParaRPr lang="es-CO"/>
        </a:p>
      </dgm:t>
    </dgm:pt>
    <dgm:pt modelId="{DC6934AD-F20D-4689-8CA6-5B992D49230F}" type="pres">
      <dgm:prSet presAssocID="{D48DE4AF-CFCE-440D-9F38-B628C347FC2D}" presName="FiveConn_2-3" presStyleLbl="fgAccFollowNode1" presStyleIdx="1" presStyleCnt="4">
        <dgm:presLayoutVars>
          <dgm:bulletEnabled val="1"/>
        </dgm:presLayoutVars>
      </dgm:prSet>
      <dgm:spPr/>
      <dgm:t>
        <a:bodyPr/>
        <a:lstStyle/>
        <a:p>
          <a:endParaRPr lang="es-CO"/>
        </a:p>
      </dgm:t>
    </dgm:pt>
    <dgm:pt modelId="{3B2E393F-D120-418F-B790-0059B9EE8E15}" type="pres">
      <dgm:prSet presAssocID="{D48DE4AF-CFCE-440D-9F38-B628C347FC2D}" presName="FiveConn_3-4" presStyleLbl="fgAccFollowNode1" presStyleIdx="2" presStyleCnt="4">
        <dgm:presLayoutVars>
          <dgm:bulletEnabled val="1"/>
        </dgm:presLayoutVars>
      </dgm:prSet>
      <dgm:spPr/>
      <dgm:t>
        <a:bodyPr/>
        <a:lstStyle/>
        <a:p>
          <a:endParaRPr lang="es-CO"/>
        </a:p>
      </dgm:t>
    </dgm:pt>
    <dgm:pt modelId="{1B970A8F-1564-4A35-9CEB-B26745A9BEE6}" type="pres">
      <dgm:prSet presAssocID="{D48DE4AF-CFCE-440D-9F38-B628C347FC2D}" presName="FiveConn_4-5" presStyleLbl="fgAccFollowNode1" presStyleIdx="3" presStyleCnt="4">
        <dgm:presLayoutVars>
          <dgm:bulletEnabled val="1"/>
        </dgm:presLayoutVars>
      </dgm:prSet>
      <dgm:spPr/>
      <dgm:t>
        <a:bodyPr/>
        <a:lstStyle/>
        <a:p>
          <a:endParaRPr lang="es-CO"/>
        </a:p>
      </dgm:t>
    </dgm:pt>
    <dgm:pt modelId="{9711CC6B-AB75-4BA1-B907-8466F6774D70}" type="pres">
      <dgm:prSet presAssocID="{D48DE4AF-CFCE-440D-9F38-B628C347FC2D}" presName="FiveNodes_1_text" presStyleLbl="node1" presStyleIdx="4" presStyleCnt="5">
        <dgm:presLayoutVars>
          <dgm:bulletEnabled val="1"/>
        </dgm:presLayoutVars>
      </dgm:prSet>
      <dgm:spPr/>
      <dgm:t>
        <a:bodyPr/>
        <a:lstStyle/>
        <a:p>
          <a:endParaRPr lang="es-CO"/>
        </a:p>
      </dgm:t>
    </dgm:pt>
    <dgm:pt modelId="{8094A129-ED6A-4BB9-A3AE-C7AD1E8CAC13}" type="pres">
      <dgm:prSet presAssocID="{D48DE4AF-CFCE-440D-9F38-B628C347FC2D}" presName="FiveNodes_2_text" presStyleLbl="node1" presStyleIdx="4" presStyleCnt="5">
        <dgm:presLayoutVars>
          <dgm:bulletEnabled val="1"/>
        </dgm:presLayoutVars>
      </dgm:prSet>
      <dgm:spPr/>
      <dgm:t>
        <a:bodyPr/>
        <a:lstStyle/>
        <a:p>
          <a:endParaRPr lang="es-CO"/>
        </a:p>
      </dgm:t>
    </dgm:pt>
    <dgm:pt modelId="{7C801C1F-9658-4A17-8C2B-AE0936F3079A}" type="pres">
      <dgm:prSet presAssocID="{D48DE4AF-CFCE-440D-9F38-B628C347FC2D}" presName="FiveNodes_3_text" presStyleLbl="node1" presStyleIdx="4" presStyleCnt="5">
        <dgm:presLayoutVars>
          <dgm:bulletEnabled val="1"/>
        </dgm:presLayoutVars>
      </dgm:prSet>
      <dgm:spPr/>
      <dgm:t>
        <a:bodyPr/>
        <a:lstStyle/>
        <a:p>
          <a:endParaRPr lang="es-CO"/>
        </a:p>
      </dgm:t>
    </dgm:pt>
    <dgm:pt modelId="{EF75BE4D-23A3-4E35-8FCB-C1CB0DA39B39}" type="pres">
      <dgm:prSet presAssocID="{D48DE4AF-CFCE-440D-9F38-B628C347FC2D}" presName="FiveNodes_4_text" presStyleLbl="node1" presStyleIdx="4" presStyleCnt="5">
        <dgm:presLayoutVars>
          <dgm:bulletEnabled val="1"/>
        </dgm:presLayoutVars>
      </dgm:prSet>
      <dgm:spPr/>
      <dgm:t>
        <a:bodyPr/>
        <a:lstStyle/>
        <a:p>
          <a:endParaRPr lang="es-CO"/>
        </a:p>
      </dgm:t>
    </dgm:pt>
    <dgm:pt modelId="{959DCE2C-B3B7-4B82-A6D5-79398D224B6B}" type="pres">
      <dgm:prSet presAssocID="{D48DE4AF-CFCE-440D-9F38-B628C347FC2D}" presName="FiveNodes_5_text" presStyleLbl="node1" presStyleIdx="4" presStyleCnt="5">
        <dgm:presLayoutVars>
          <dgm:bulletEnabled val="1"/>
        </dgm:presLayoutVars>
      </dgm:prSet>
      <dgm:spPr/>
      <dgm:t>
        <a:bodyPr/>
        <a:lstStyle/>
        <a:p>
          <a:endParaRPr lang="es-CO"/>
        </a:p>
      </dgm:t>
    </dgm:pt>
  </dgm:ptLst>
  <dgm:cxnLst>
    <dgm:cxn modelId="{E83E6ABA-227D-4966-B09F-A91388DBB0DD}" srcId="{D48DE4AF-CFCE-440D-9F38-B628C347FC2D}" destId="{FA68E3EA-55FC-4C56-BB45-9765DFC172E9}" srcOrd="2" destOrd="0" parTransId="{0DE1DA5A-0A2C-423A-9705-623B8F24A422}" sibTransId="{780EFFFB-E017-4DC3-BF30-BCFCC27D4254}"/>
    <dgm:cxn modelId="{E086CBC8-D5CF-4F14-B186-5A8D287B7246}" type="presOf" srcId="{4755A6D9-4504-434B-82BD-B64DDFBC8C3E}" destId="{DC6934AD-F20D-4689-8CA6-5B992D49230F}" srcOrd="0" destOrd="0" presId="urn:microsoft.com/office/officeart/2005/8/layout/vProcess5"/>
    <dgm:cxn modelId="{6B9C12E4-768C-4FFC-9A58-51405514C08E}" type="presOf" srcId="{45CEDF11-07A3-4E5B-91E0-16E3F71B2DCC}" destId="{085B97E9-5F43-444E-947C-EB13204DDF88}" srcOrd="0" destOrd="0" presId="urn:microsoft.com/office/officeart/2005/8/layout/vProcess5"/>
    <dgm:cxn modelId="{AD26FA67-F9E3-4CF1-A6D5-0C45A4700C7F}" srcId="{D48DE4AF-CFCE-440D-9F38-B628C347FC2D}" destId="{813EE071-977B-4792-B7A2-352CB490DEF6}" srcOrd="1" destOrd="0" parTransId="{BBC2A509-2CCA-4852-932A-E6F5749D64B8}" sibTransId="{4755A6D9-4504-434B-82BD-B64DDFBC8C3E}"/>
    <dgm:cxn modelId="{1EA5CE54-601F-42F3-9D97-1B6BDA217308}" type="presOf" srcId="{D48DE4AF-CFCE-440D-9F38-B628C347FC2D}" destId="{C10B8C71-BE49-4FCD-8BE3-EF072E60ED63}" srcOrd="0" destOrd="0" presId="urn:microsoft.com/office/officeart/2005/8/layout/vProcess5"/>
    <dgm:cxn modelId="{35BBF6B4-75EC-4598-A263-3A478F0400BB}" type="presOf" srcId="{813EE071-977B-4792-B7A2-352CB490DEF6}" destId="{852E83CB-FE1D-460F-A436-6DC72D6CC0CF}" srcOrd="0" destOrd="0" presId="urn:microsoft.com/office/officeart/2005/8/layout/vProcess5"/>
    <dgm:cxn modelId="{C98D78B3-AF3D-41C9-8F83-EE1B1B85CA4B}" type="presOf" srcId="{DD0AB06C-332E-4621-AC9D-659124279A2F}" destId="{1B970A8F-1564-4A35-9CEB-B26745A9BEE6}" srcOrd="0" destOrd="0" presId="urn:microsoft.com/office/officeart/2005/8/layout/vProcess5"/>
    <dgm:cxn modelId="{54475F77-6A6F-465B-85F4-26D45747B975}" srcId="{D48DE4AF-CFCE-440D-9F38-B628C347FC2D}" destId="{E88A8726-A255-4E61-9F85-88C2C43A9E1B}" srcOrd="3" destOrd="0" parTransId="{0336B814-10DE-418D-AF4C-39949899CF0B}" sibTransId="{DD0AB06C-332E-4621-AC9D-659124279A2F}"/>
    <dgm:cxn modelId="{6CBB5A60-8F19-4B5A-BC12-66B9C6C6D27F}" type="presOf" srcId="{E88A8726-A255-4E61-9F85-88C2C43A9E1B}" destId="{D6B5D082-616B-4731-8403-B2134FD41540}" srcOrd="0" destOrd="0" presId="urn:microsoft.com/office/officeart/2005/8/layout/vProcess5"/>
    <dgm:cxn modelId="{54CB405A-77D5-4D23-BC71-C1494A3E6EC4}" type="presOf" srcId="{DAF39696-4CD8-4D94-961C-D4B1C93D2B6C}" destId="{9711CC6B-AB75-4BA1-B907-8466F6774D70}" srcOrd="1" destOrd="0" presId="urn:microsoft.com/office/officeart/2005/8/layout/vProcess5"/>
    <dgm:cxn modelId="{4D2AB7E6-9340-4A74-857C-F71FA0290337}" srcId="{D48DE4AF-CFCE-440D-9F38-B628C347FC2D}" destId="{45CEDF11-07A3-4E5B-91E0-16E3F71B2DCC}" srcOrd="4" destOrd="0" parTransId="{E8AE4128-77B2-4B2F-A46B-E3C534836CA0}" sibTransId="{5C1D61AE-4AA4-4798-99DB-A4FA2D984CFF}"/>
    <dgm:cxn modelId="{354DF313-94B4-4CA2-BA0D-E86297957ED1}" type="presOf" srcId="{45CEDF11-07A3-4E5B-91E0-16E3F71B2DCC}" destId="{959DCE2C-B3B7-4B82-A6D5-79398D224B6B}" srcOrd="1" destOrd="0" presId="urn:microsoft.com/office/officeart/2005/8/layout/vProcess5"/>
    <dgm:cxn modelId="{52BB2A3A-A693-4F77-AE60-39956B1231F7}" type="presOf" srcId="{C4311963-A28B-4213-BC5D-A4DC28E90A57}" destId="{6A6D5434-2123-4E37-90F7-207CD76FB6C8}" srcOrd="0" destOrd="0" presId="urn:microsoft.com/office/officeart/2005/8/layout/vProcess5"/>
    <dgm:cxn modelId="{F6EE0190-CF0D-4076-80FE-42973244825F}" type="presOf" srcId="{E88A8726-A255-4E61-9F85-88C2C43A9E1B}" destId="{EF75BE4D-23A3-4E35-8FCB-C1CB0DA39B39}" srcOrd="1" destOrd="0" presId="urn:microsoft.com/office/officeart/2005/8/layout/vProcess5"/>
    <dgm:cxn modelId="{EF6EB2B5-9857-4C3B-9EE0-4E58D3C6A5FC}" type="presOf" srcId="{FA68E3EA-55FC-4C56-BB45-9765DFC172E9}" destId="{7C801C1F-9658-4A17-8C2B-AE0936F3079A}" srcOrd="1" destOrd="0" presId="urn:microsoft.com/office/officeart/2005/8/layout/vProcess5"/>
    <dgm:cxn modelId="{BAEF6A82-F555-4123-B520-5E2F83229A4A}" type="presOf" srcId="{DAF39696-4CD8-4D94-961C-D4B1C93D2B6C}" destId="{C0FBF066-3C91-4B23-9B57-62FEDE6A2CE4}" srcOrd="0" destOrd="0" presId="urn:microsoft.com/office/officeart/2005/8/layout/vProcess5"/>
    <dgm:cxn modelId="{0D529CCE-E249-4B0D-ADD8-DC2C1B49291A}" type="presOf" srcId="{780EFFFB-E017-4DC3-BF30-BCFCC27D4254}" destId="{3B2E393F-D120-418F-B790-0059B9EE8E15}" srcOrd="0" destOrd="0" presId="urn:microsoft.com/office/officeart/2005/8/layout/vProcess5"/>
    <dgm:cxn modelId="{9B1C22F1-910C-4ED7-93AC-770CFB5337C7}" srcId="{D48DE4AF-CFCE-440D-9F38-B628C347FC2D}" destId="{DAF39696-4CD8-4D94-961C-D4B1C93D2B6C}" srcOrd="0" destOrd="0" parTransId="{41F7422D-3766-4089-9246-E8E56515A93D}" sibTransId="{C4311963-A28B-4213-BC5D-A4DC28E90A57}"/>
    <dgm:cxn modelId="{0BD0B3D0-653A-4E2C-883A-7C5BC00C215A}" type="presOf" srcId="{813EE071-977B-4792-B7A2-352CB490DEF6}" destId="{8094A129-ED6A-4BB9-A3AE-C7AD1E8CAC13}" srcOrd="1" destOrd="0" presId="urn:microsoft.com/office/officeart/2005/8/layout/vProcess5"/>
    <dgm:cxn modelId="{54266778-4BA9-471B-9EE2-048598E9FFDC}" type="presOf" srcId="{FA68E3EA-55FC-4C56-BB45-9765DFC172E9}" destId="{D16F9BA2-F680-4B5C-8404-C47B33C8DED1}" srcOrd="0" destOrd="0" presId="urn:microsoft.com/office/officeart/2005/8/layout/vProcess5"/>
    <dgm:cxn modelId="{75F272DE-B8B2-4EE0-883D-64592C03078E}" type="presParOf" srcId="{C10B8C71-BE49-4FCD-8BE3-EF072E60ED63}" destId="{FC1170CD-EB7E-4BC5-802F-7D45AE8C6CAF}" srcOrd="0" destOrd="0" presId="urn:microsoft.com/office/officeart/2005/8/layout/vProcess5"/>
    <dgm:cxn modelId="{D2D133E5-345E-482E-9197-C37C3BC0F1C0}" type="presParOf" srcId="{C10B8C71-BE49-4FCD-8BE3-EF072E60ED63}" destId="{C0FBF066-3C91-4B23-9B57-62FEDE6A2CE4}" srcOrd="1" destOrd="0" presId="urn:microsoft.com/office/officeart/2005/8/layout/vProcess5"/>
    <dgm:cxn modelId="{2A2CCF5E-19B9-4B90-8905-4EC1F232C4E9}" type="presParOf" srcId="{C10B8C71-BE49-4FCD-8BE3-EF072E60ED63}" destId="{852E83CB-FE1D-460F-A436-6DC72D6CC0CF}" srcOrd="2" destOrd="0" presId="urn:microsoft.com/office/officeart/2005/8/layout/vProcess5"/>
    <dgm:cxn modelId="{A4D93909-2BEB-46A0-A153-8FE00B226A74}" type="presParOf" srcId="{C10B8C71-BE49-4FCD-8BE3-EF072E60ED63}" destId="{D16F9BA2-F680-4B5C-8404-C47B33C8DED1}" srcOrd="3" destOrd="0" presId="urn:microsoft.com/office/officeart/2005/8/layout/vProcess5"/>
    <dgm:cxn modelId="{9C798CE6-98FB-4393-82D2-E0107BC241F5}" type="presParOf" srcId="{C10B8C71-BE49-4FCD-8BE3-EF072E60ED63}" destId="{D6B5D082-616B-4731-8403-B2134FD41540}" srcOrd="4" destOrd="0" presId="urn:microsoft.com/office/officeart/2005/8/layout/vProcess5"/>
    <dgm:cxn modelId="{37A11562-19B4-476C-81F1-61F334775E79}" type="presParOf" srcId="{C10B8C71-BE49-4FCD-8BE3-EF072E60ED63}" destId="{085B97E9-5F43-444E-947C-EB13204DDF88}" srcOrd="5" destOrd="0" presId="urn:microsoft.com/office/officeart/2005/8/layout/vProcess5"/>
    <dgm:cxn modelId="{05FBF73A-16D8-4219-9130-792FA13195DF}" type="presParOf" srcId="{C10B8C71-BE49-4FCD-8BE3-EF072E60ED63}" destId="{6A6D5434-2123-4E37-90F7-207CD76FB6C8}" srcOrd="6" destOrd="0" presId="urn:microsoft.com/office/officeart/2005/8/layout/vProcess5"/>
    <dgm:cxn modelId="{7D8BAA53-77C3-438D-A205-E5A0B0841A6C}" type="presParOf" srcId="{C10B8C71-BE49-4FCD-8BE3-EF072E60ED63}" destId="{DC6934AD-F20D-4689-8CA6-5B992D49230F}" srcOrd="7" destOrd="0" presId="urn:microsoft.com/office/officeart/2005/8/layout/vProcess5"/>
    <dgm:cxn modelId="{8F54670B-4503-468D-B1F6-91ED121C37B5}" type="presParOf" srcId="{C10B8C71-BE49-4FCD-8BE3-EF072E60ED63}" destId="{3B2E393F-D120-418F-B790-0059B9EE8E15}" srcOrd="8" destOrd="0" presId="urn:microsoft.com/office/officeart/2005/8/layout/vProcess5"/>
    <dgm:cxn modelId="{DAE5380F-6690-4C1B-BED9-CD627ECC7CF7}" type="presParOf" srcId="{C10B8C71-BE49-4FCD-8BE3-EF072E60ED63}" destId="{1B970A8F-1564-4A35-9CEB-B26745A9BEE6}" srcOrd="9" destOrd="0" presId="urn:microsoft.com/office/officeart/2005/8/layout/vProcess5"/>
    <dgm:cxn modelId="{15EC5BDF-C374-4A7E-89DE-D6553DF5C9C6}" type="presParOf" srcId="{C10B8C71-BE49-4FCD-8BE3-EF072E60ED63}" destId="{9711CC6B-AB75-4BA1-B907-8466F6774D70}" srcOrd="10" destOrd="0" presId="urn:microsoft.com/office/officeart/2005/8/layout/vProcess5"/>
    <dgm:cxn modelId="{19F960B0-1AE8-4BA6-82BB-B4387B0E7FA9}" type="presParOf" srcId="{C10B8C71-BE49-4FCD-8BE3-EF072E60ED63}" destId="{8094A129-ED6A-4BB9-A3AE-C7AD1E8CAC13}" srcOrd="11" destOrd="0" presId="urn:microsoft.com/office/officeart/2005/8/layout/vProcess5"/>
    <dgm:cxn modelId="{5FF06E67-AAF1-4507-84BE-0E433D85DD51}" type="presParOf" srcId="{C10B8C71-BE49-4FCD-8BE3-EF072E60ED63}" destId="{7C801C1F-9658-4A17-8C2B-AE0936F3079A}" srcOrd="12" destOrd="0" presId="urn:microsoft.com/office/officeart/2005/8/layout/vProcess5"/>
    <dgm:cxn modelId="{F54FCB6E-E5FC-461B-B2C2-E0F734514F0C}" type="presParOf" srcId="{C10B8C71-BE49-4FCD-8BE3-EF072E60ED63}" destId="{EF75BE4D-23A3-4E35-8FCB-C1CB0DA39B39}" srcOrd="13" destOrd="0" presId="urn:microsoft.com/office/officeart/2005/8/layout/vProcess5"/>
    <dgm:cxn modelId="{9F6C3650-814A-4B08-839A-C9CCC80C4DFD}" type="presParOf" srcId="{C10B8C71-BE49-4FCD-8BE3-EF072E60ED63}" destId="{959DCE2C-B3B7-4B82-A6D5-79398D224B6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F3A0AA-C57F-472A-AF40-CF44785C6FD3}" type="doc">
      <dgm:prSet loTypeId="urn:microsoft.com/office/officeart/2008/layout/PictureStrips" loCatId="list" qsTypeId="urn:microsoft.com/office/officeart/2005/8/quickstyle/simple1" qsCatId="simple" csTypeId="urn:microsoft.com/office/officeart/2005/8/colors/accent2_1" csCatId="accent2" phldr="1"/>
      <dgm:spPr/>
      <dgm:t>
        <a:bodyPr/>
        <a:lstStyle/>
        <a:p>
          <a:endParaRPr lang="es-CO"/>
        </a:p>
      </dgm:t>
    </dgm:pt>
    <dgm:pt modelId="{A3DBA16C-25E0-469B-825B-67846300B319}">
      <dgm:prSet custT="1"/>
      <dgm:spPr>
        <a:solidFill>
          <a:schemeClr val="bg2">
            <a:alpha val="40000"/>
          </a:schemeClr>
        </a:solidFill>
        <a:ln>
          <a:noFill/>
        </a:ln>
      </dgm:spPr>
      <dgm:t>
        <a:bodyPr/>
        <a:lstStyle/>
        <a:p>
          <a:pPr algn="just" rtl="0"/>
          <a:r>
            <a:rPr lang="en-US" sz="1200" dirty="0" err="1" smtClean="0">
              <a:latin typeface="Arial" panose="020B0604020202020204" pitchFamily="34" charset="0"/>
              <a:cs typeface="Arial" panose="020B0604020202020204" pitchFamily="34" charset="0"/>
            </a:rPr>
            <a:t>Debilidades</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en</a:t>
          </a:r>
          <a:r>
            <a:rPr lang="en-US" sz="1200" dirty="0" smtClean="0">
              <a:latin typeface="Arial" panose="020B0604020202020204" pitchFamily="34" charset="0"/>
              <a:cs typeface="Arial" panose="020B0604020202020204" pitchFamily="34" charset="0"/>
            </a:rPr>
            <a:t> el </a:t>
          </a:r>
          <a:r>
            <a:rPr lang="en-US" sz="1200" dirty="0" err="1" smtClean="0">
              <a:latin typeface="Arial" panose="020B0604020202020204" pitchFamily="34" charset="0"/>
              <a:cs typeface="Arial" panose="020B0604020202020204" pitchFamily="34" charset="0"/>
            </a:rPr>
            <a:t>Proceso</a:t>
          </a:r>
          <a:r>
            <a:rPr lang="en-US" sz="1200" dirty="0" smtClean="0">
              <a:latin typeface="Arial" panose="020B0604020202020204" pitchFamily="34" charset="0"/>
              <a:cs typeface="Arial" panose="020B0604020202020204" pitchFamily="34" charset="0"/>
            </a:rPr>
            <a:t> de </a:t>
          </a:r>
          <a:r>
            <a:rPr lang="en-US" sz="1200" dirty="0" err="1" smtClean="0">
              <a:latin typeface="Arial" panose="020B0604020202020204" pitchFamily="34" charset="0"/>
              <a:cs typeface="Arial" panose="020B0604020202020204" pitchFamily="34" charset="0"/>
            </a:rPr>
            <a:t>Planificación</a:t>
          </a:r>
          <a:r>
            <a:rPr lang="en-US" sz="1200" dirty="0" smtClean="0">
              <a:latin typeface="Arial" panose="020B0604020202020204" pitchFamily="34" charset="0"/>
              <a:cs typeface="Arial" panose="020B0604020202020204" pitchFamily="34" charset="0"/>
            </a:rPr>
            <a:t> del </a:t>
          </a:r>
          <a:r>
            <a:rPr lang="en-US" sz="1200" dirty="0" err="1" smtClean="0">
              <a:latin typeface="Arial" panose="020B0604020202020204" pitchFamily="34" charset="0"/>
              <a:cs typeface="Arial" panose="020B0604020202020204" pitchFamily="34" charset="0"/>
            </a:rPr>
            <a:t>Orden</a:t>
          </a:r>
          <a:r>
            <a:rPr lang="en-US" sz="1200" dirty="0" smtClean="0">
              <a:latin typeface="Arial" panose="020B0604020202020204" pitchFamily="34" charset="0"/>
              <a:cs typeface="Arial" panose="020B0604020202020204" pitchFamily="34" charset="0"/>
            </a:rPr>
            <a:t> Nacional, </a:t>
          </a:r>
          <a:r>
            <a:rPr lang="en-US" sz="1200" dirty="0" err="1" smtClean="0">
              <a:latin typeface="Arial" panose="020B0604020202020204" pitchFamily="34" charset="0"/>
              <a:cs typeface="Arial" panose="020B0604020202020204" pitchFamily="34" charset="0"/>
            </a:rPr>
            <a:t>que</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incidieron</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en</a:t>
          </a:r>
          <a:r>
            <a:rPr lang="en-US" sz="1200" dirty="0" smtClean="0">
              <a:latin typeface="Arial" panose="020B0604020202020204" pitchFamily="34" charset="0"/>
              <a:cs typeface="Arial" panose="020B0604020202020204" pitchFamily="34" charset="0"/>
            </a:rPr>
            <a:t> la no </a:t>
          </a:r>
          <a:r>
            <a:rPr lang="en-US" sz="1200" dirty="0" err="1" smtClean="0">
              <a:latin typeface="Arial" panose="020B0604020202020204" pitchFamily="34" charset="0"/>
              <a:cs typeface="Arial" panose="020B0604020202020204" pitchFamily="34" charset="0"/>
            </a:rPr>
            <a:t>Incorporación</a:t>
          </a:r>
          <a:r>
            <a:rPr lang="en-US" sz="1200" dirty="0" smtClean="0">
              <a:latin typeface="Arial" panose="020B0604020202020204" pitchFamily="34" charset="0"/>
              <a:cs typeface="Arial" panose="020B0604020202020204" pitchFamily="34" charset="0"/>
            </a:rPr>
            <a:t> transversal y horizontal del ODS 5, </a:t>
          </a:r>
          <a:r>
            <a:rPr lang="en-US" sz="1200" dirty="0" err="1" smtClean="0">
              <a:latin typeface="Arial" panose="020B0604020202020204" pitchFamily="34" charset="0"/>
              <a:cs typeface="Arial" panose="020B0604020202020204" pitchFamily="34" charset="0"/>
            </a:rPr>
            <a:t>en</a:t>
          </a:r>
          <a:r>
            <a:rPr lang="en-US" sz="1200" dirty="0" smtClean="0">
              <a:latin typeface="Arial" panose="020B0604020202020204" pitchFamily="34" charset="0"/>
              <a:cs typeface="Arial" panose="020B0604020202020204" pitchFamily="34" charset="0"/>
            </a:rPr>
            <a:t> los </a:t>
          </a:r>
          <a:r>
            <a:rPr lang="en-US" sz="1200" dirty="0" err="1" smtClean="0">
              <a:latin typeface="Arial" panose="020B0604020202020204" pitchFamily="34" charset="0"/>
              <a:cs typeface="Arial" panose="020B0604020202020204" pitchFamily="34" charset="0"/>
            </a:rPr>
            <a:t>instrumentos</a:t>
          </a:r>
          <a:r>
            <a:rPr lang="en-US" sz="1200" dirty="0" smtClean="0">
              <a:latin typeface="Arial" panose="020B0604020202020204" pitchFamily="34" charset="0"/>
              <a:cs typeface="Arial" panose="020B0604020202020204" pitchFamily="34" charset="0"/>
            </a:rPr>
            <a:t> de </a:t>
          </a:r>
          <a:r>
            <a:rPr lang="en-US" sz="1200" dirty="0" err="1" smtClean="0">
              <a:latin typeface="Arial" panose="020B0604020202020204" pitchFamily="34" charset="0"/>
              <a:cs typeface="Arial" panose="020B0604020202020204" pitchFamily="34" charset="0"/>
            </a:rPr>
            <a:t>planificación</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Distrital</a:t>
          </a:r>
          <a:r>
            <a:rPr lang="en-US" sz="1200" dirty="0" smtClean="0">
              <a:latin typeface="Arial" panose="020B0604020202020204" pitchFamily="34" charset="0"/>
              <a:cs typeface="Arial" panose="020B0604020202020204" pitchFamily="34" charset="0"/>
            </a:rPr>
            <a:t> y Local.</a:t>
          </a:r>
          <a:endParaRPr lang="es-CO" sz="1200" dirty="0">
            <a:latin typeface="Arial" panose="020B0604020202020204" pitchFamily="34" charset="0"/>
            <a:cs typeface="Arial" panose="020B0604020202020204" pitchFamily="34" charset="0"/>
          </a:endParaRPr>
        </a:p>
      </dgm:t>
    </dgm:pt>
    <dgm:pt modelId="{1076E1D0-A301-41C4-8E5F-73DF401753F7}" type="parTrans" cxnId="{D761F782-7D65-419B-A95C-0565F6A82B09}">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78FEFFA7-9A5F-4481-958B-3E1BA43B5F39}" type="sibTrans" cxnId="{D761F782-7D65-419B-A95C-0565F6A82B09}">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181410EA-1D63-41C2-97B0-E789FF7B90CF}">
      <dgm:prSet custT="1"/>
      <dgm:spPr>
        <a:solidFill>
          <a:schemeClr val="bg2">
            <a:alpha val="40000"/>
          </a:schemeClr>
        </a:solidFill>
        <a:ln>
          <a:noFill/>
        </a:ln>
      </dgm:spPr>
      <dgm:t>
        <a:bodyPr/>
        <a:lstStyle/>
        <a:p>
          <a:pPr algn="just" rtl="0"/>
          <a:r>
            <a:rPr lang="es-CO" sz="1200" dirty="0" smtClean="0">
              <a:latin typeface="Arial" panose="020B0604020202020204" pitchFamily="34" charset="0"/>
              <a:cs typeface="Arial" panose="020B0604020202020204" pitchFamily="34" charset="0"/>
            </a:rPr>
            <a:t>Debilidades en el Proceso de Planificación del Orden Distrital que inciden en la no incorporación transversal y horizontal del ODS 5.</a:t>
          </a:r>
          <a:endParaRPr lang="es-CO" sz="1200" dirty="0">
            <a:latin typeface="Arial" panose="020B0604020202020204" pitchFamily="34" charset="0"/>
            <a:cs typeface="Arial" panose="020B0604020202020204" pitchFamily="34" charset="0"/>
          </a:endParaRPr>
        </a:p>
      </dgm:t>
    </dgm:pt>
    <dgm:pt modelId="{338A96E5-32AB-4694-A270-16AB04C0C668}" type="parTrans" cxnId="{ED8DE7BC-A9A5-425E-86AE-081DDE08CAEC}">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6BEBE7A2-70D7-48CE-94BB-22A6C8946A8A}" type="sibTrans" cxnId="{ED8DE7BC-A9A5-425E-86AE-081DDE08CAEC}">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CA452716-F51A-40BB-8519-708403AFBF2A}">
      <dgm:prSet custT="1"/>
      <dgm:spPr>
        <a:solidFill>
          <a:schemeClr val="bg2">
            <a:alpha val="40000"/>
          </a:schemeClr>
        </a:solidFill>
        <a:ln>
          <a:noFill/>
        </a:ln>
      </dgm:spPr>
      <dgm:t>
        <a:bodyPr/>
        <a:lstStyle/>
        <a:p>
          <a:pPr algn="l" rtl="0"/>
          <a:r>
            <a:rPr lang="es-CO" sz="1200" dirty="0" smtClean="0">
              <a:latin typeface="Arial" panose="020B0604020202020204" pitchFamily="34" charset="0"/>
              <a:cs typeface="Arial" panose="020B0604020202020204" pitchFamily="34" charset="0"/>
            </a:rPr>
            <a:t>A pesar de existir indicadores en el Distrito Capital para las acciones con enfoque de género, los mismos no guardan coherencia con los de la Agenda 2030, para su seguimiento y medición.</a:t>
          </a:r>
          <a:br>
            <a:rPr lang="es-CO" sz="1200" dirty="0" smtClean="0">
              <a:latin typeface="Arial" panose="020B0604020202020204" pitchFamily="34" charset="0"/>
              <a:cs typeface="Arial" panose="020B0604020202020204" pitchFamily="34" charset="0"/>
            </a:rPr>
          </a:br>
          <a:endParaRPr lang="es-CO" sz="1200" dirty="0">
            <a:latin typeface="Arial" panose="020B0604020202020204" pitchFamily="34" charset="0"/>
            <a:cs typeface="Arial" panose="020B0604020202020204" pitchFamily="34" charset="0"/>
          </a:endParaRPr>
        </a:p>
      </dgm:t>
    </dgm:pt>
    <dgm:pt modelId="{CB77FEF5-D9ED-4906-B27E-09B78742F68E}" type="parTrans" cxnId="{5E201E75-C7E4-4FCD-AA95-F1A80DF6AD7F}">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30D03B50-9494-4E81-B12D-36BB7C67780D}" type="sibTrans" cxnId="{5E201E75-C7E4-4FCD-AA95-F1A80DF6AD7F}">
      <dgm:prSet/>
      <dgm:spPr/>
      <dgm:t>
        <a:bodyPr/>
        <a:lstStyle/>
        <a:p>
          <a:pPr algn="just"/>
          <a:endParaRPr lang="es-CO" sz="1000">
            <a:latin typeface="Times New Roman" panose="02020603050405020304" pitchFamily="18" charset="0"/>
            <a:cs typeface="Times New Roman" panose="02020603050405020304" pitchFamily="18" charset="0"/>
          </a:endParaRPr>
        </a:p>
      </dgm:t>
    </dgm:pt>
    <dgm:pt modelId="{B693D70A-3391-43D5-965B-AE551A34A7B2}" type="pres">
      <dgm:prSet presAssocID="{9EF3A0AA-C57F-472A-AF40-CF44785C6FD3}" presName="Name0" presStyleCnt="0">
        <dgm:presLayoutVars>
          <dgm:dir/>
          <dgm:resizeHandles val="exact"/>
        </dgm:presLayoutVars>
      </dgm:prSet>
      <dgm:spPr/>
      <dgm:t>
        <a:bodyPr/>
        <a:lstStyle/>
        <a:p>
          <a:endParaRPr lang="es-CO"/>
        </a:p>
      </dgm:t>
    </dgm:pt>
    <dgm:pt modelId="{88E1B87D-0CD9-4B1A-A00C-F001C824CD8F}" type="pres">
      <dgm:prSet presAssocID="{A3DBA16C-25E0-469B-825B-67846300B319}" presName="composite" presStyleCnt="0"/>
      <dgm:spPr/>
    </dgm:pt>
    <dgm:pt modelId="{7EEBBCE0-D2F3-45F9-B116-B4E7027D0A5E}" type="pres">
      <dgm:prSet presAssocID="{A3DBA16C-25E0-469B-825B-67846300B319}" presName="rect1" presStyleLbl="trAlignAcc1" presStyleIdx="0" presStyleCnt="3" custScaleX="102183">
        <dgm:presLayoutVars>
          <dgm:bulletEnabled val="1"/>
        </dgm:presLayoutVars>
      </dgm:prSet>
      <dgm:spPr/>
      <dgm:t>
        <a:bodyPr/>
        <a:lstStyle/>
        <a:p>
          <a:endParaRPr lang="es-CO"/>
        </a:p>
      </dgm:t>
    </dgm:pt>
    <dgm:pt modelId="{7DA19654-8289-4E0B-9F88-84C7361950A8}" type="pres">
      <dgm:prSet presAssocID="{A3DBA16C-25E0-469B-825B-67846300B319}" presName="rect2" presStyleLbl="fgImgPlace1" presStyleIdx="0" presStyleCnt="3"/>
      <dgm:spPr>
        <a:solidFill>
          <a:schemeClr val="accent2"/>
        </a:solidFill>
      </dgm:spPr>
      <dgm:t>
        <a:bodyPr/>
        <a:lstStyle/>
        <a:p>
          <a:endParaRPr lang="es-CO"/>
        </a:p>
      </dgm:t>
    </dgm:pt>
    <dgm:pt modelId="{3164CE9E-2A31-426E-BADD-14167AF1FDED}" type="pres">
      <dgm:prSet presAssocID="{78FEFFA7-9A5F-4481-958B-3E1BA43B5F39}" presName="sibTrans" presStyleCnt="0"/>
      <dgm:spPr/>
    </dgm:pt>
    <dgm:pt modelId="{DFBEC0E7-8879-4083-83FD-E5D489026520}" type="pres">
      <dgm:prSet presAssocID="{181410EA-1D63-41C2-97B0-E789FF7B90CF}" presName="composite" presStyleCnt="0"/>
      <dgm:spPr/>
    </dgm:pt>
    <dgm:pt modelId="{9A8F8C58-ED9F-47C8-854A-91E380D77BF4}" type="pres">
      <dgm:prSet presAssocID="{181410EA-1D63-41C2-97B0-E789FF7B90CF}" presName="rect1" presStyleLbl="trAlignAcc1" presStyleIdx="1" presStyleCnt="3" custScaleX="101126">
        <dgm:presLayoutVars>
          <dgm:bulletEnabled val="1"/>
        </dgm:presLayoutVars>
      </dgm:prSet>
      <dgm:spPr/>
      <dgm:t>
        <a:bodyPr/>
        <a:lstStyle/>
        <a:p>
          <a:endParaRPr lang="es-CO"/>
        </a:p>
      </dgm:t>
    </dgm:pt>
    <dgm:pt modelId="{A1ADA2EB-1678-4AE5-9966-63BD790843FA}" type="pres">
      <dgm:prSet presAssocID="{181410EA-1D63-41C2-97B0-E789FF7B90CF}" presName="rect2" presStyleLbl="fgImgPlace1" presStyleIdx="1" presStyleCnt="3"/>
      <dgm:spPr>
        <a:solidFill>
          <a:srgbClr val="FF0000"/>
        </a:solidFill>
      </dgm:spPr>
      <dgm:t>
        <a:bodyPr/>
        <a:lstStyle/>
        <a:p>
          <a:endParaRPr lang="es-CO"/>
        </a:p>
      </dgm:t>
    </dgm:pt>
    <dgm:pt modelId="{5949A943-82C3-4729-8699-9DB28A3CC5CF}" type="pres">
      <dgm:prSet presAssocID="{6BEBE7A2-70D7-48CE-94BB-22A6C8946A8A}" presName="sibTrans" presStyleCnt="0"/>
      <dgm:spPr/>
    </dgm:pt>
    <dgm:pt modelId="{32740C41-FB96-47BB-A0EB-BAEC8ED9ABD6}" type="pres">
      <dgm:prSet presAssocID="{CA452716-F51A-40BB-8519-708403AFBF2A}" presName="composite" presStyleCnt="0"/>
      <dgm:spPr/>
    </dgm:pt>
    <dgm:pt modelId="{AF5DB163-FAFE-4A37-9F31-8887049B4B8C}" type="pres">
      <dgm:prSet presAssocID="{CA452716-F51A-40BB-8519-708403AFBF2A}" presName="rect1" presStyleLbl="trAlignAcc1" presStyleIdx="2" presStyleCnt="3" custScaleX="100597">
        <dgm:presLayoutVars>
          <dgm:bulletEnabled val="1"/>
        </dgm:presLayoutVars>
      </dgm:prSet>
      <dgm:spPr/>
      <dgm:t>
        <a:bodyPr/>
        <a:lstStyle/>
        <a:p>
          <a:endParaRPr lang="es-CO"/>
        </a:p>
      </dgm:t>
    </dgm:pt>
    <dgm:pt modelId="{DE76CB6D-95D2-4F89-82F1-4427DAAC0E32}" type="pres">
      <dgm:prSet presAssocID="{CA452716-F51A-40BB-8519-708403AFBF2A}" presName="rect2" presStyleLbl="fgImgPlace1" presStyleIdx="2" presStyleCnt="3"/>
      <dgm:spPr>
        <a:solidFill>
          <a:srgbClr val="FFC000"/>
        </a:solidFill>
      </dgm:spPr>
      <dgm:t>
        <a:bodyPr/>
        <a:lstStyle/>
        <a:p>
          <a:endParaRPr lang="es-CO"/>
        </a:p>
      </dgm:t>
    </dgm:pt>
  </dgm:ptLst>
  <dgm:cxnLst>
    <dgm:cxn modelId="{8C6ACC21-952C-4A35-B36A-AE4A4973E6C3}" type="presOf" srcId="{A3DBA16C-25E0-469B-825B-67846300B319}" destId="{7EEBBCE0-D2F3-45F9-B116-B4E7027D0A5E}" srcOrd="0" destOrd="0" presId="urn:microsoft.com/office/officeart/2008/layout/PictureStrips"/>
    <dgm:cxn modelId="{A7BF78E2-DD35-4DDE-8A3B-2C2E6078747E}" type="presOf" srcId="{181410EA-1D63-41C2-97B0-E789FF7B90CF}" destId="{9A8F8C58-ED9F-47C8-854A-91E380D77BF4}" srcOrd="0" destOrd="0" presId="urn:microsoft.com/office/officeart/2008/layout/PictureStrips"/>
    <dgm:cxn modelId="{96BAF5EE-7619-4439-B4B4-7F00A11F8227}" type="presOf" srcId="{CA452716-F51A-40BB-8519-708403AFBF2A}" destId="{AF5DB163-FAFE-4A37-9F31-8887049B4B8C}" srcOrd="0" destOrd="0" presId="urn:microsoft.com/office/officeart/2008/layout/PictureStrips"/>
    <dgm:cxn modelId="{D761F782-7D65-419B-A95C-0565F6A82B09}" srcId="{9EF3A0AA-C57F-472A-AF40-CF44785C6FD3}" destId="{A3DBA16C-25E0-469B-825B-67846300B319}" srcOrd="0" destOrd="0" parTransId="{1076E1D0-A301-41C4-8E5F-73DF401753F7}" sibTransId="{78FEFFA7-9A5F-4481-958B-3E1BA43B5F39}"/>
    <dgm:cxn modelId="{ED8DE7BC-A9A5-425E-86AE-081DDE08CAEC}" srcId="{9EF3A0AA-C57F-472A-AF40-CF44785C6FD3}" destId="{181410EA-1D63-41C2-97B0-E789FF7B90CF}" srcOrd="1" destOrd="0" parTransId="{338A96E5-32AB-4694-A270-16AB04C0C668}" sibTransId="{6BEBE7A2-70D7-48CE-94BB-22A6C8946A8A}"/>
    <dgm:cxn modelId="{5E201E75-C7E4-4FCD-AA95-F1A80DF6AD7F}" srcId="{9EF3A0AA-C57F-472A-AF40-CF44785C6FD3}" destId="{CA452716-F51A-40BB-8519-708403AFBF2A}" srcOrd="2" destOrd="0" parTransId="{CB77FEF5-D9ED-4906-B27E-09B78742F68E}" sibTransId="{30D03B50-9494-4E81-B12D-36BB7C67780D}"/>
    <dgm:cxn modelId="{A9A90DB3-54FB-487F-8E8E-75147A3B7E82}" type="presOf" srcId="{9EF3A0AA-C57F-472A-AF40-CF44785C6FD3}" destId="{B693D70A-3391-43D5-965B-AE551A34A7B2}" srcOrd="0" destOrd="0" presId="urn:microsoft.com/office/officeart/2008/layout/PictureStrips"/>
    <dgm:cxn modelId="{12C1DF1B-649E-444F-AE0A-807DFBE8AB30}" type="presParOf" srcId="{B693D70A-3391-43D5-965B-AE551A34A7B2}" destId="{88E1B87D-0CD9-4B1A-A00C-F001C824CD8F}" srcOrd="0" destOrd="0" presId="urn:microsoft.com/office/officeart/2008/layout/PictureStrips"/>
    <dgm:cxn modelId="{0796C783-9935-4B18-B101-D2F1FC566E06}" type="presParOf" srcId="{88E1B87D-0CD9-4B1A-A00C-F001C824CD8F}" destId="{7EEBBCE0-D2F3-45F9-B116-B4E7027D0A5E}" srcOrd="0" destOrd="0" presId="urn:microsoft.com/office/officeart/2008/layout/PictureStrips"/>
    <dgm:cxn modelId="{8A8C3F39-39F0-4571-95BB-6C1256D4007F}" type="presParOf" srcId="{88E1B87D-0CD9-4B1A-A00C-F001C824CD8F}" destId="{7DA19654-8289-4E0B-9F88-84C7361950A8}" srcOrd="1" destOrd="0" presId="urn:microsoft.com/office/officeart/2008/layout/PictureStrips"/>
    <dgm:cxn modelId="{DB3A77D8-9364-4A40-B7F4-17A2CB983CFE}" type="presParOf" srcId="{B693D70A-3391-43D5-965B-AE551A34A7B2}" destId="{3164CE9E-2A31-426E-BADD-14167AF1FDED}" srcOrd="1" destOrd="0" presId="urn:microsoft.com/office/officeart/2008/layout/PictureStrips"/>
    <dgm:cxn modelId="{6B38751B-95EE-425E-867D-9E2E45177D23}" type="presParOf" srcId="{B693D70A-3391-43D5-965B-AE551A34A7B2}" destId="{DFBEC0E7-8879-4083-83FD-E5D489026520}" srcOrd="2" destOrd="0" presId="urn:microsoft.com/office/officeart/2008/layout/PictureStrips"/>
    <dgm:cxn modelId="{9380C329-C7E5-4485-B977-628EDFB1450A}" type="presParOf" srcId="{DFBEC0E7-8879-4083-83FD-E5D489026520}" destId="{9A8F8C58-ED9F-47C8-854A-91E380D77BF4}" srcOrd="0" destOrd="0" presId="urn:microsoft.com/office/officeart/2008/layout/PictureStrips"/>
    <dgm:cxn modelId="{15AD398B-7F63-4EC2-B982-03D2F3E6B99A}" type="presParOf" srcId="{DFBEC0E7-8879-4083-83FD-E5D489026520}" destId="{A1ADA2EB-1678-4AE5-9966-63BD790843FA}" srcOrd="1" destOrd="0" presId="urn:microsoft.com/office/officeart/2008/layout/PictureStrips"/>
    <dgm:cxn modelId="{3428B9C5-17A9-400D-887A-9E1F49A0C500}" type="presParOf" srcId="{B693D70A-3391-43D5-965B-AE551A34A7B2}" destId="{5949A943-82C3-4729-8699-9DB28A3CC5CF}" srcOrd="3" destOrd="0" presId="urn:microsoft.com/office/officeart/2008/layout/PictureStrips"/>
    <dgm:cxn modelId="{97C06218-442C-4B44-B3CF-5D8E70C03C5C}" type="presParOf" srcId="{B693D70A-3391-43D5-965B-AE551A34A7B2}" destId="{32740C41-FB96-47BB-A0EB-BAEC8ED9ABD6}" srcOrd="4" destOrd="0" presId="urn:microsoft.com/office/officeart/2008/layout/PictureStrips"/>
    <dgm:cxn modelId="{01AD7714-F371-4D35-B14E-EE788AFB30A8}" type="presParOf" srcId="{32740C41-FB96-47BB-A0EB-BAEC8ED9ABD6}" destId="{AF5DB163-FAFE-4A37-9F31-8887049B4B8C}" srcOrd="0" destOrd="0" presId="urn:microsoft.com/office/officeart/2008/layout/PictureStrips"/>
    <dgm:cxn modelId="{8C5752A2-589F-42D4-BC49-1BB3496E027E}" type="presParOf" srcId="{32740C41-FB96-47BB-A0EB-BAEC8ED9ABD6}" destId="{DE76CB6D-95D2-4F89-82F1-4427DAAC0E3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D509D9-2B2A-4F79-BD2C-A8DD0C51C7B7}"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CO"/>
        </a:p>
      </dgm:t>
    </dgm:pt>
    <dgm:pt modelId="{E6384A7E-48D0-46E3-9305-04360BDD7E5E}">
      <dgm:prSet custT="1"/>
      <dgm:spPr/>
      <dgm:t>
        <a:bodyPr/>
        <a:lstStyle/>
        <a:p>
          <a:pPr rtl="0"/>
          <a:r>
            <a:rPr lang="es-CO" sz="1000" dirty="0" smtClean="0">
              <a:latin typeface="Times New Roman" panose="02020603050405020304" pitchFamily="18" charset="0"/>
              <a:cs typeface="Times New Roman" panose="02020603050405020304" pitchFamily="18" charset="0"/>
            </a:rPr>
            <a:t>  </a:t>
          </a:r>
          <a:r>
            <a:rPr lang="es-CO" sz="1050" dirty="0" smtClean="0">
              <a:latin typeface="Arial" panose="020B0604020202020204" pitchFamily="34" charset="0"/>
              <a:cs typeface="Arial" panose="020B0604020202020204" pitchFamily="34" charset="0"/>
            </a:rPr>
            <a:t>5.1    Fin a toda forma de discriminación.</a:t>
          </a:r>
          <a:endParaRPr lang="es-CO" sz="1050" dirty="0">
            <a:latin typeface="Arial" panose="020B0604020202020204" pitchFamily="34" charset="0"/>
            <a:cs typeface="Arial" panose="020B0604020202020204" pitchFamily="34" charset="0"/>
          </a:endParaRPr>
        </a:p>
      </dgm:t>
    </dgm:pt>
    <dgm:pt modelId="{E8E17350-A26E-41C1-80C1-440EA1572B23}" type="parTrans" cxnId="{3FBBDD4A-E2E8-4AA9-BEF9-B99A7FED9801}">
      <dgm:prSet/>
      <dgm:spPr/>
      <dgm:t>
        <a:bodyPr/>
        <a:lstStyle/>
        <a:p>
          <a:endParaRPr lang="es-CO" sz="1000">
            <a:latin typeface="Times New Roman" panose="02020603050405020304" pitchFamily="18" charset="0"/>
            <a:cs typeface="Times New Roman" panose="02020603050405020304" pitchFamily="18" charset="0"/>
          </a:endParaRPr>
        </a:p>
      </dgm:t>
    </dgm:pt>
    <dgm:pt modelId="{55BC8951-8640-405C-B1C3-9DB77CA0982F}" type="sibTrans" cxnId="{3FBBDD4A-E2E8-4AA9-BEF9-B99A7FED9801}">
      <dgm:prSet/>
      <dgm:spPr/>
      <dgm:t>
        <a:bodyPr/>
        <a:lstStyle/>
        <a:p>
          <a:endParaRPr lang="es-CO" sz="1000">
            <a:latin typeface="Times New Roman" panose="02020603050405020304" pitchFamily="18" charset="0"/>
            <a:cs typeface="Times New Roman" panose="02020603050405020304" pitchFamily="18" charset="0"/>
          </a:endParaRPr>
        </a:p>
      </dgm:t>
    </dgm:pt>
    <dgm:pt modelId="{DE777F98-DF62-4C51-BBA1-3A3588013B8F}">
      <dgm:prSet custT="1"/>
      <dgm:spPr/>
      <dgm:t>
        <a:bodyPr/>
        <a:lstStyle/>
        <a:p>
          <a:pPr rtl="0"/>
          <a:r>
            <a:rPr lang="es-CO" sz="1050" dirty="0" smtClean="0">
              <a:latin typeface="Arial" panose="020B0604020202020204" pitchFamily="34" charset="0"/>
              <a:cs typeface="Arial" panose="020B0604020202020204" pitchFamily="34" charset="0"/>
            </a:rPr>
            <a:t>5.2    Eliminar toda forma de violencia.</a:t>
          </a:r>
          <a:endParaRPr lang="es-CO" sz="1050" dirty="0">
            <a:latin typeface="Arial" panose="020B0604020202020204" pitchFamily="34" charset="0"/>
            <a:cs typeface="Arial" panose="020B0604020202020204" pitchFamily="34" charset="0"/>
          </a:endParaRPr>
        </a:p>
      </dgm:t>
    </dgm:pt>
    <dgm:pt modelId="{D6B50D28-B41B-466E-A19F-A7BC68BFEE32}" type="parTrans" cxnId="{F08040EE-15C7-4DC8-85D5-D2C40F70D635}">
      <dgm:prSet/>
      <dgm:spPr/>
      <dgm:t>
        <a:bodyPr/>
        <a:lstStyle/>
        <a:p>
          <a:endParaRPr lang="es-CO" sz="1000">
            <a:latin typeface="Times New Roman" panose="02020603050405020304" pitchFamily="18" charset="0"/>
            <a:cs typeface="Times New Roman" panose="02020603050405020304" pitchFamily="18" charset="0"/>
          </a:endParaRPr>
        </a:p>
      </dgm:t>
    </dgm:pt>
    <dgm:pt modelId="{CB4ABA68-79CA-4626-90A8-2F1A6709B07E}" type="sibTrans" cxnId="{F08040EE-15C7-4DC8-85D5-D2C40F70D635}">
      <dgm:prSet/>
      <dgm:spPr/>
      <dgm:t>
        <a:bodyPr/>
        <a:lstStyle/>
        <a:p>
          <a:endParaRPr lang="es-CO" sz="1000">
            <a:latin typeface="Times New Roman" panose="02020603050405020304" pitchFamily="18" charset="0"/>
            <a:cs typeface="Times New Roman" panose="02020603050405020304" pitchFamily="18" charset="0"/>
          </a:endParaRPr>
        </a:p>
      </dgm:t>
    </dgm:pt>
    <dgm:pt modelId="{F906A28C-689C-4ACA-B388-ABE9559E7C9B}">
      <dgm:prSet custT="1"/>
      <dgm:spPr/>
      <dgm:t>
        <a:bodyPr/>
        <a:lstStyle/>
        <a:p>
          <a:pPr rtl="0"/>
          <a:r>
            <a:rPr lang="es-CO" sz="1000" dirty="0" smtClean="0">
              <a:latin typeface="Arial" panose="020B0604020202020204" pitchFamily="34" charset="0"/>
              <a:cs typeface="Arial" panose="020B0604020202020204" pitchFamily="34" charset="0"/>
            </a:rPr>
            <a:t>5.3    Eliminar prácticas nocivas, como el matrimonio infantil, precoz y forzado.</a:t>
          </a:r>
          <a:endParaRPr lang="es-CO" sz="1000" dirty="0">
            <a:latin typeface="Arial" panose="020B0604020202020204" pitchFamily="34" charset="0"/>
            <a:cs typeface="Arial" panose="020B0604020202020204" pitchFamily="34" charset="0"/>
          </a:endParaRPr>
        </a:p>
      </dgm:t>
    </dgm:pt>
    <dgm:pt modelId="{54C4119F-17D0-4C4C-9DDD-1413EE18DE27}" type="parTrans" cxnId="{255ECDE0-85EC-4FC2-819A-8EF064FE071C}">
      <dgm:prSet/>
      <dgm:spPr/>
      <dgm:t>
        <a:bodyPr/>
        <a:lstStyle/>
        <a:p>
          <a:endParaRPr lang="es-CO" sz="1000">
            <a:latin typeface="Times New Roman" panose="02020603050405020304" pitchFamily="18" charset="0"/>
            <a:cs typeface="Times New Roman" panose="02020603050405020304" pitchFamily="18" charset="0"/>
          </a:endParaRPr>
        </a:p>
      </dgm:t>
    </dgm:pt>
    <dgm:pt modelId="{73E5A4C9-A203-4749-8E4F-5926153B81C7}" type="sibTrans" cxnId="{255ECDE0-85EC-4FC2-819A-8EF064FE071C}">
      <dgm:prSet/>
      <dgm:spPr/>
      <dgm:t>
        <a:bodyPr/>
        <a:lstStyle/>
        <a:p>
          <a:endParaRPr lang="es-CO" sz="1000">
            <a:latin typeface="Times New Roman" panose="02020603050405020304" pitchFamily="18" charset="0"/>
            <a:cs typeface="Times New Roman" panose="02020603050405020304" pitchFamily="18" charset="0"/>
          </a:endParaRPr>
        </a:p>
      </dgm:t>
    </dgm:pt>
    <dgm:pt modelId="{E8CE4692-2E63-46E1-A87D-0462DED04BCE}">
      <dgm:prSet custT="1"/>
      <dgm:spPr/>
      <dgm:t>
        <a:bodyPr/>
        <a:lstStyle/>
        <a:p>
          <a:pPr rtl="0"/>
          <a:r>
            <a:rPr lang="es-CO" sz="900" dirty="0" smtClean="0">
              <a:latin typeface="Arial" panose="020B0604020202020204" pitchFamily="34" charset="0"/>
              <a:cs typeface="Arial" panose="020B0604020202020204" pitchFamily="34" charset="0"/>
            </a:rPr>
            <a:t>    </a:t>
          </a:r>
          <a:r>
            <a:rPr lang="es-CO" sz="1000" dirty="0" smtClean="0">
              <a:latin typeface="Arial" panose="020B0604020202020204" pitchFamily="34" charset="0"/>
              <a:cs typeface="Arial" panose="020B0604020202020204" pitchFamily="34" charset="0"/>
            </a:rPr>
            <a:t>5.4    Reconocer y valorar los cuidados y el trabajo doméstico no remunerado.</a:t>
          </a:r>
          <a:endParaRPr lang="es-CO" sz="1000" dirty="0">
            <a:latin typeface="Arial" panose="020B0604020202020204" pitchFamily="34" charset="0"/>
            <a:cs typeface="Arial" panose="020B0604020202020204" pitchFamily="34" charset="0"/>
          </a:endParaRPr>
        </a:p>
      </dgm:t>
    </dgm:pt>
    <dgm:pt modelId="{ECE3BDDE-8594-4A3A-AAA2-16B7CCF7DD86}" type="parTrans" cxnId="{571418DB-07E5-411D-A386-81FED119F5AD}">
      <dgm:prSet/>
      <dgm:spPr/>
      <dgm:t>
        <a:bodyPr/>
        <a:lstStyle/>
        <a:p>
          <a:endParaRPr lang="es-CO" sz="1000">
            <a:latin typeface="Times New Roman" panose="02020603050405020304" pitchFamily="18" charset="0"/>
            <a:cs typeface="Times New Roman" panose="02020603050405020304" pitchFamily="18" charset="0"/>
          </a:endParaRPr>
        </a:p>
      </dgm:t>
    </dgm:pt>
    <dgm:pt modelId="{8510F681-E6D0-4856-B2DC-1443BCB3D791}" type="sibTrans" cxnId="{571418DB-07E5-411D-A386-81FED119F5AD}">
      <dgm:prSet/>
      <dgm:spPr/>
      <dgm:t>
        <a:bodyPr/>
        <a:lstStyle/>
        <a:p>
          <a:endParaRPr lang="es-CO" sz="1000">
            <a:latin typeface="Times New Roman" panose="02020603050405020304" pitchFamily="18" charset="0"/>
            <a:cs typeface="Times New Roman" panose="02020603050405020304" pitchFamily="18" charset="0"/>
          </a:endParaRPr>
        </a:p>
      </dgm:t>
    </dgm:pt>
    <dgm:pt modelId="{BB8E4644-5B44-482A-9D21-066369BEB288}">
      <dgm:prSet custT="1"/>
      <dgm:spPr/>
      <dgm:t>
        <a:bodyPr/>
        <a:lstStyle/>
        <a:p>
          <a:pPr rtl="0"/>
          <a:r>
            <a:rPr lang="es-CO" sz="1000" dirty="0" smtClean="0">
              <a:latin typeface="Arial" panose="020B0604020202020204" pitchFamily="34" charset="0"/>
              <a:cs typeface="Arial" panose="020B0604020202020204" pitchFamily="34" charset="0"/>
            </a:rPr>
            <a:t>    </a:t>
          </a:r>
          <a:r>
            <a:rPr lang="es-CO" sz="1050" dirty="0" smtClean="0">
              <a:latin typeface="Arial" panose="020B0604020202020204" pitchFamily="34" charset="0"/>
              <a:cs typeface="Arial" panose="020B0604020202020204" pitchFamily="34" charset="0"/>
            </a:rPr>
            <a:t>5.5  Participación plena y efectiva.</a:t>
          </a:r>
          <a:endParaRPr lang="es-CO" sz="1050" dirty="0">
            <a:latin typeface="Arial" panose="020B0604020202020204" pitchFamily="34" charset="0"/>
            <a:cs typeface="Arial" panose="020B0604020202020204" pitchFamily="34" charset="0"/>
          </a:endParaRPr>
        </a:p>
      </dgm:t>
    </dgm:pt>
    <dgm:pt modelId="{AC9BB0E3-BA88-43A5-B58E-86A527F4209E}" type="parTrans" cxnId="{3EAF59E7-7352-4800-B7E6-B361A762512E}">
      <dgm:prSet/>
      <dgm:spPr/>
      <dgm:t>
        <a:bodyPr/>
        <a:lstStyle/>
        <a:p>
          <a:endParaRPr lang="es-CO" sz="1000">
            <a:latin typeface="Times New Roman" panose="02020603050405020304" pitchFamily="18" charset="0"/>
            <a:cs typeface="Times New Roman" panose="02020603050405020304" pitchFamily="18" charset="0"/>
          </a:endParaRPr>
        </a:p>
      </dgm:t>
    </dgm:pt>
    <dgm:pt modelId="{17D54D5F-4FC5-4B55-90B0-F14F528C5CF1}" type="sibTrans" cxnId="{3EAF59E7-7352-4800-B7E6-B361A762512E}">
      <dgm:prSet/>
      <dgm:spPr/>
      <dgm:t>
        <a:bodyPr/>
        <a:lstStyle/>
        <a:p>
          <a:endParaRPr lang="es-CO" sz="1000">
            <a:latin typeface="Times New Roman" panose="02020603050405020304" pitchFamily="18" charset="0"/>
            <a:cs typeface="Times New Roman" panose="02020603050405020304" pitchFamily="18" charset="0"/>
          </a:endParaRPr>
        </a:p>
      </dgm:t>
    </dgm:pt>
    <dgm:pt modelId="{E33A1A59-CC75-499E-8BE5-B6D99FAFB922}">
      <dgm:prSet custT="1"/>
      <dgm:spPr/>
      <dgm:t>
        <a:bodyPr/>
        <a:lstStyle/>
        <a:p>
          <a:pPr rtl="0"/>
          <a:r>
            <a:rPr lang="es-CO" sz="1000" dirty="0" smtClean="0">
              <a:latin typeface="Times New Roman" panose="02020603050405020304" pitchFamily="18" charset="0"/>
              <a:cs typeface="Times New Roman" panose="02020603050405020304" pitchFamily="18" charset="0"/>
            </a:rPr>
            <a:t>    </a:t>
          </a:r>
          <a:r>
            <a:rPr lang="es-CO" sz="1000" dirty="0" smtClean="0">
              <a:latin typeface="Arial" panose="020B0604020202020204" pitchFamily="34" charset="0"/>
              <a:cs typeface="Arial" panose="020B0604020202020204" pitchFamily="34" charset="0"/>
            </a:rPr>
            <a:t>5.6    Acceso universal a la salud sexual y reproductiva y los derechos reproductivos.</a:t>
          </a:r>
          <a:endParaRPr lang="es-CO" sz="1000" dirty="0">
            <a:latin typeface="Arial" panose="020B0604020202020204" pitchFamily="34" charset="0"/>
            <a:cs typeface="Arial" panose="020B0604020202020204" pitchFamily="34" charset="0"/>
          </a:endParaRPr>
        </a:p>
      </dgm:t>
    </dgm:pt>
    <dgm:pt modelId="{62A9DA6E-F3F5-44A5-A99B-01BEB0D316EC}" type="parTrans" cxnId="{EF66D98E-5A25-4EC0-93D5-BA9BEC9DD97D}">
      <dgm:prSet/>
      <dgm:spPr/>
      <dgm:t>
        <a:bodyPr/>
        <a:lstStyle/>
        <a:p>
          <a:endParaRPr lang="es-CO" sz="1000">
            <a:latin typeface="Times New Roman" panose="02020603050405020304" pitchFamily="18" charset="0"/>
            <a:cs typeface="Times New Roman" panose="02020603050405020304" pitchFamily="18" charset="0"/>
          </a:endParaRPr>
        </a:p>
      </dgm:t>
    </dgm:pt>
    <dgm:pt modelId="{3DF09D80-57D2-4A2D-B793-829EEB18D262}" type="sibTrans" cxnId="{EF66D98E-5A25-4EC0-93D5-BA9BEC9DD97D}">
      <dgm:prSet/>
      <dgm:spPr/>
      <dgm:t>
        <a:bodyPr/>
        <a:lstStyle/>
        <a:p>
          <a:endParaRPr lang="es-CO" sz="1000">
            <a:latin typeface="Times New Roman" panose="02020603050405020304" pitchFamily="18" charset="0"/>
            <a:cs typeface="Times New Roman" panose="02020603050405020304" pitchFamily="18" charset="0"/>
          </a:endParaRPr>
        </a:p>
      </dgm:t>
    </dgm:pt>
    <dgm:pt modelId="{F0F4026A-2A71-40F5-B7F3-325DAF5C5E48}">
      <dgm:prSet custT="1"/>
      <dgm:spPr/>
      <dgm:t>
        <a:bodyPr/>
        <a:lstStyle/>
        <a:p>
          <a:pPr rtl="0"/>
          <a:r>
            <a:rPr lang="es-CO" sz="1000" dirty="0" smtClean="0">
              <a:latin typeface="Arial" panose="020B0604020202020204" pitchFamily="34" charset="0"/>
              <a:cs typeface="Arial" panose="020B0604020202020204" pitchFamily="34" charset="0"/>
            </a:rPr>
            <a:t>   </a:t>
          </a:r>
          <a:r>
            <a:rPr lang="es-CO" sz="900" dirty="0" smtClean="0">
              <a:latin typeface="Arial" panose="020B0604020202020204" pitchFamily="34" charset="0"/>
              <a:cs typeface="Arial" panose="020B0604020202020204" pitchFamily="34" charset="0"/>
            </a:rPr>
            <a:t>5.a    Emprender reformas  de derecho a los recursos económicos en condiciones de igualdad.</a:t>
          </a:r>
        </a:p>
      </dgm:t>
    </dgm:pt>
    <dgm:pt modelId="{209C1763-4160-48C2-8E3C-8D405A9C7D9B}" type="parTrans" cxnId="{F9EE06B5-AE1B-44A5-AC3D-D3A1DF0701E4}">
      <dgm:prSet/>
      <dgm:spPr/>
      <dgm:t>
        <a:bodyPr/>
        <a:lstStyle/>
        <a:p>
          <a:endParaRPr lang="es-CO" sz="1000">
            <a:latin typeface="Times New Roman" panose="02020603050405020304" pitchFamily="18" charset="0"/>
            <a:cs typeface="Times New Roman" panose="02020603050405020304" pitchFamily="18" charset="0"/>
          </a:endParaRPr>
        </a:p>
      </dgm:t>
    </dgm:pt>
    <dgm:pt modelId="{AE0BECE0-8782-44B9-9BE3-A54D09ADB286}" type="sibTrans" cxnId="{F9EE06B5-AE1B-44A5-AC3D-D3A1DF0701E4}">
      <dgm:prSet/>
      <dgm:spPr/>
      <dgm:t>
        <a:bodyPr/>
        <a:lstStyle/>
        <a:p>
          <a:endParaRPr lang="es-CO" sz="1000">
            <a:latin typeface="Times New Roman" panose="02020603050405020304" pitchFamily="18" charset="0"/>
            <a:cs typeface="Times New Roman" panose="02020603050405020304" pitchFamily="18" charset="0"/>
          </a:endParaRPr>
        </a:p>
      </dgm:t>
    </dgm:pt>
    <dgm:pt modelId="{B6211DAD-90F8-44D3-B545-8692F5920302}">
      <dgm:prSet custT="1"/>
      <dgm:spPr/>
      <dgm:t>
        <a:bodyPr/>
        <a:lstStyle/>
        <a:p>
          <a:pPr rtl="0"/>
          <a:r>
            <a:rPr lang="es-CO" sz="1000" dirty="0" smtClean="0">
              <a:latin typeface="Arial" panose="020B0604020202020204" pitchFamily="34" charset="0"/>
              <a:cs typeface="Arial" panose="020B0604020202020204" pitchFamily="34" charset="0"/>
            </a:rPr>
            <a:t>5.b    Empoderamiento de la mujer a través de las nuevas tecnologías.</a:t>
          </a:r>
          <a:endParaRPr lang="es-CO" sz="1000" dirty="0">
            <a:latin typeface="Arial" panose="020B0604020202020204" pitchFamily="34" charset="0"/>
            <a:cs typeface="Arial" panose="020B0604020202020204" pitchFamily="34" charset="0"/>
          </a:endParaRPr>
        </a:p>
      </dgm:t>
    </dgm:pt>
    <dgm:pt modelId="{5535D71A-5A96-4418-AD87-53B05FF6393F}" type="parTrans" cxnId="{C61CDDCF-8AAB-4628-B73B-0A9533BD92E9}">
      <dgm:prSet/>
      <dgm:spPr/>
      <dgm:t>
        <a:bodyPr/>
        <a:lstStyle/>
        <a:p>
          <a:endParaRPr lang="es-CO" sz="1000">
            <a:latin typeface="Times New Roman" panose="02020603050405020304" pitchFamily="18" charset="0"/>
            <a:cs typeface="Times New Roman" panose="02020603050405020304" pitchFamily="18" charset="0"/>
          </a:endParaRPr>
        </a:p>
      </dgm:t>
    </dgm:pt>
    <dgm:pt modelId="{6DA7F453-AB6C-4187-B8D8-AC875C86A899}" type="sibTrans" cxnId="{C61CDDCF-8AAB-4628-B73B-0A9533BD92E9}">
      <dgm:prSet/>
      <dgm:spPr/>
      <dgm:t>
        <a:bodyPr/>
        <a:lstStyle/>
        <a:p>
          <a:endParaRPr lang="es-CO" sz="1000">
            <a:latin typeface="Times New Roman" panose="02020603050405020304" pitchFamily="18" charset="0"/>
            <a:cs typeface="Times New Roman" panose="02020603050405020304" pitchFamily="18" charset="0"/>
          </a:endParaRPr>
        </a:p>
      </dgm:t>
    </dgm:pt>
    <dgm:pt modelId="{D04DE079-D9AC-4449-8DA6-7BC8A9060DC4}">
      <dgm:prSet custT="1"/>
      <dgm:spPr/>
      <dgm:t>
        <a:bodyPr/>
        <a:lstStyle/>
        <a:p>
          <a:pPr rtl="0"/>
          <a:r>
            <a:rPr lang="es-CO" sz="1000" dirty="0" smtClean="0">
              <a:latin typeface="Arial" panose="020B0604020202020204" pitchFamily="34" charset="0"/>
              <a:cs typeface="Arial" panose="020B0604020202020204" pitchFamily="34" charset="0"/>
            </a:rPr>
            <a:t>5.c   Políticas acertadas de promoción de la igualdad de género</a:t>
          </a:r>
          <a:r>
            <a:rPr lang="es-CO" sz="900" dirty="0" smtClean="0">
              <a:latin typeface="Times New Roman" panose="02020603050405020304" pitchFamily="18" charset="0"/>
              <a:cs typeface="Times New Roman" panose="02020603050405020304" pitchFamily="18" charset="0"/>
            </a:rPr>
            <a:t>.</a:t>
          </a:r>
          <a:endParaRPr lang="es-CO" sz="900" dirty="0">
            <a:latin typeface="Times New Roman" panose="02020603050405020304" pitchFamily="18" charset="0"/>
            <a:cs typeface="Times New Roman" panose="02020603050405020304" pitchFamily="18" charset="0"/>
          </a:endParaRPr>
        </a:p>
      </dgm:t>
    </dgm:pt>
    <dgm:pt modelId="{EB018E6C-751F-4993-A06E-15EEBB9E95E1}" type="parTrans" cxnId="{28AD52DE-737B-4B73-BFC8-BACCBA30EEFA}">
      <dgm:prSet/>
      <dgm:spPr/>
      <dgm:t>
        <a:bodyPr/>
        <a:lstStyle/>
        <a:p>
          <a:endParaRPr lang="es-CO" sz="1000">
            <a:latin typeface="Times New Roman" panose="02020603050405020304" pitchFamily="18" charset="0"/>
            <a:cs typeface="Times New Roman" panose="02020603050405020304" pitchFamily="18" charset="0"/>
          </a:endParaRPr>
        </a:p>
      </dgm:t>
    </dgm:pt>
    <dgm:pt modelId="{3F109474-8C82-4D98-99FF-EE7B92E0AA80}" type="sibTrans" cxnId="{28AD52DE-737B-4B73-BFC8-BACCBA30EEFA}">
      <dgm:prSet/>
      <dgm:spPr/>
      <dgm:t>
        <a:bodyPr/>
        <a:lstStyle/>
        <a:p>
          <a:endParaRPr lang="es-CO" sz="1000">
            <a:latin typeface="Times New Roman" panose="02020603050405020304" pitchFamily="18" charset="0"/>
            <a:cs typeface="Times New Roman" panose="02020603050405020304" pitchFamily="18" charset="0"/>
          </a:endParaRPr>
        </a:p>
      </dgm:t>
    </dgm:pt>
    <dgm:pt modelId="{E99F5A2F-2A78-474C-9103-737DBB56EEB2}" type="pres">
      <dgm:prSet presAssocID="{81D509D9-2B2A-4F79-BD2C-A8DD0C51C7B7}" presName="linearFlow" presStyleCnt="0">
        <dgm:presLayoutVars>
          <dgm:dir/>
          <dgm:resizeHandles val="exact"/>
        </dgm:presLayoutVars>
      </dgm:prSet>
      <dgm:spPr/>
      <dgm:t>
        <a:bodyPr/>
        <a:lstStyle/>
        <a:p>
          <a:endParaRPr lang="es-ES"/>
        </a:p>
      </dgm:t>
    </dgm:pt>
    <dgm:pt modelId="{4BA73502-2846-426B-AC29-672424A97E36}" type="pres">
      <dgm:prSet presAssocID="{E6384A7E-48D0-46E3-9305-04360BDD7E5E}" presName="composite" presStyleCnt="0"/>
      <dgm:spPr/>
      <dgm:t>
        <a:bodyPr/>
        <a:lstStyle/>
        <a:p>
          <a:endParaRPr lang="es-ES"/>
        </a:p>
      </dgm:t>
    </dgm:pt>
    <dgm:pt modelId="{B24CDA9E-9FC1-4BC6-8FB7-99E18F7012C2}" type="pres">
      <dgm:prSet presAssocID="{E6384A7E-48D0-46E3-9305-04360BDD7E5E}" presName="imgShp" presStyleLbl="fgImgPlace1" presStyleIdx="0" presStyleCnt="9" custScaleX="95395" custScaleY="9539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endParaRPr lang="es-ES"/>
        </a:p>
      </dgm:t>
    </dgm:pt>
    <dgm:pt modelId="{DFF6E7C6-6FB8-4B06-81F7-54196911A954}" type="pres">
      <dgm:prSet presAssocID="{E6384A7E-48D0-46E3-9305-04360BDD7E5E}" presName="txShp" presStyleLbl="node1" presStyleIdx="0" presStyleCnt="9" custScaleX="112290">
        <dgm:presLayoutVars>
          <dgm:bulletEnabled val="1"/>
        </dgm:presLayoutVars>
      </dgm:prSet>
      <dgm:spPr/>
      <dgm:t>
        <a:bodyPr/>
        <a:lstStyle/>
        <a:p>
          <a:endParaRPr lang="es-ES"/>
        </a:p>
      </dgm:t>
    </dgm:pt>
    <dgm:pt modelId="{A09A91F1-571C-4C6D-836A-E2AFF35837E1}" type="pres">
      <dgm:prSet presAssocID="{55BC8951-8640-405C-B1C3-9DB77CA0982F}" presName="spacing" presStyleCnt="0"/>
      <dgm:spPr/>
      <dgm:t>
        <a:bodyPr/>
        <a:lstStyle/>
        <a:p>
          <a:endParaRPr lang="es-ES"/>
        </a:p>
      </dgm:t>
    </dgm:pt>
    <dgm:pt modelId="{EFAC4127-A174-49CE-9EAF-940335B9983F}" type="pres">
      <dgm:prSet presAssocID="{DE777F98-DF62-4C51-BBA1-3A3588013B8F}" presName="composite" presStyleCnt="0"/>
      <dgm:spPr/>
      <dgm:t>
        <a:bodyPr/>
        <a:lstStyle/>
        <a:p>
          <a:endParaRPr lang="es-ES"/>
        </a:p>
      </dgm:t>
    </dgm:pt>
    <dgm:pt modelId="{66036EA1-B82E-4256-8839-9FE1DE7DB872}" type="pres">
      <dgm:prSet presAssocID="{DE777F98-DF62-4C51-BBA1-3A3588013B8F}" presName="imgShp" presStyleLbl="fgImgPlace1" presStyleIdx="1" presStyleCnt="9" custScaleX="99509" custScaleY="9950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t>
        <a:bodyPr/>
        <a:lstStyle/>
        <a:p>
          <a:endParaRPr lang="es-ES"/>
        </a:p>
      </dgm:t>
    </dgm:pt>
    <dgm:pt modelId="{2F7BB19E-CA0B-4490-A3A0-346C33A048E5}" type="pres">
      <dgm:prSet presAssocID="{DE777F98-DF62-4C51-BBA1-3A3588013B8F}" presName="txShp" presStyleLbl="node1" presStyleIdx="1" presStyleCnt="9" custScaleX="109380">
        <dgm:presLayoutVars>
          <dgm:bulletEnabled val="1"/>
        </dgm:presLayoutVars>
      </dgm:prSet>
      <dgm:spPr/>
      <dgm:t>
        <a:bodyPr/>
        <a:lstStyle/>
        <a:p>
          <a:endParaRPr lang="es-ES"/>
        </a:p>
      </dgm:t>
    </dgm:pt>
    <dgm:pt modelId="{893AA6C1-2957-41FB-8A0A-E3592CEBC92D}" type="pres">
      <dgm:prSet presAssocID="{CB4ABA68-79CA-4626-90A8-2F1A6709B07E}" presName="spacing" presStyleCnt="0"/>
      <dgm:spPr/>
      <dgm:t>
        <a:bodyPr/>
        <a:lstStyle/>
        <a:p>
          <a:endParaRPr lang="es-ES"/>
        </a:p>
      </dgm:t>
    </dgm:pt>
    <dgm:pt modelId="{A158148B-D97C-494F-931C-6B828D78FBD5}" type="pres">
      <dgm:prSet presAssocID="{F906A28C-689C-4ACA-B388-ABE9559E7C9B}" presName="composite" presStyleCnt="0"/>
      <dgm:spPr/>
      <dgm:t>
        <a:bodyPr/>
        <a:lstStyle/>
        <a:p>
          <a:endParaRPr lang="es-ES"/>
        </a:p>
      </dgm:t>
    </dgm:pt>
    <dgm:pt modelId="{075CC7F0-F131-43BB-9457-135DE56BE9E8}" type="pres">
      <dgm:prSet presAssocID="{F906A28C-689C-4ACA-B388-ABE9559E7C9B}" presName="imgShp" presStyleLbl="fgImgPlace1" presStyleIdx="2" presStyleCnt="9" custScaleX="103556" custScaleY="10355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C6344D5C-A58D-489E-BC1C-3738093E0FD9}" type="pres">
      <dgm:prSet presAssocID="{F906A28C-689C-4ACA-B388-ABE9559E7C9B}" presName="txShp" presStyleLbl="node1" presStyleIdx="2" presStyleCnt="9" custScaleX="108184" custLinFactNeighborX="2634" custLinFactNeighborY="-5746">
        <dgm:presLayoutVars>
          <dgm:bulletEnabled val="1"/>
        </dgm:presLayoutVars>
      </dgm:prSet>
      <dgm:spPr/>
      <dgm:t>
        <a:bodyPr/>
        <a:lstStyle/>
        <a:p>
          <a:endParaRPr lang="es-ES"/>
        </a:p>
      </dgm:t>
    </dgm:pt>
    <dgm:pt modelId="{0E1E61A3-7E3D-4749-B326-1CE6A4663C40}" type="pres">
      <dgm:prSet presAssocID="{73E5A4C9-A203-4749-8E4F-5926153B81C7}" presName="spacing" presStyleCnt="0"/>
      <dgm:spPr/>
      <dgm:t>
        <a:bodyPr/>
        <a:lstStyle/>
        <a:p>
          <a:endParaRPr lang="es-ES"/>
        </a:p>
      </dgm:t>
    </dgm:pt>
    <dgm:pt modelId="{F991658B-41E1-4C2F-8690-A794FB127313}" type="pres">
      <dgm:prSet presAssocID="{E8CE4692-2E63-46E1-A87D-0462DED04BCE}" presName="composite" presStyleCnt="0"/>
      <dgm:spPr/>
      <dgm:t>
        <a:bodyPr/>
        <a:lstStyle/>
        <a:p>
          <a:endParaRPr lang="es-ES"/>
        </a:p>
      </dgm:t>
    </dgm:pt>
    <dgm:pt modelId="{E4FF108C-B445-4F70-9E20-09774AB7DDE5}" type="pres">
      <dgm:prSet presAssocID="{E8CE4692-2E63-46E1-A87D-0462DED04BCE}" presName="imgShp" presStyleLbl="fgImgPlace1" presStyleIdx="3" presStyleCnt="9" custScaleX="118396" custScaleY="10763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dgm:spPr>
      <dgm:t>
        <a:bodyPr/>
        <a:lstStyle/>
        <a:p>
          <a:endParaRPr lang="es-ES"/>
        </a:p>
      </dgm:t>
    </dgm:pt>
    <dgm:pt modelId="{BD660B9F-B1BA-4413-B9C0-396580B75D50}" type="pres">
      <dgm:prSet presAssocID="{E8CE4692-2E63-46E1-A87D-0462DED04BCE}" presName="txShp" presStyleLbl="node1" presStyleIdx="3" presStyleCnt="9" custScaleX="106076">
        <dgm:presLayoutVars>
          <dgm:bulletEnabled val="1"/>
        </dgm:presLayoutVars>
      </dgm:prSet>
      <dgm:spPr/>
      <dgm:t>
        <a:bodyPr/>
        <a:lstStyle/>
        <a:p>
          <a:endParaRPr lang="es-ES"/>
        </a:p>
      </dgm:t>
    </dgm:pt>
    <dgm:pt modelId="{E5087F9E-D7B3-4B5F-BE71-54A9C1C9299A}" type="pres">
      <dgm:prSet presAssocID="{8510F681-E6D0-4856-B2DC-1443BCB3D791}" presName="spacing" presStyleCnt="0"/>
      <dgm:spPr/>
      <dgm:t>
        <a:bodyPr/>
        <a:lstStyle/>
        <a:p>
          <a:endParaRPr lang="es-ES"/>
        </a:p>
      </dgm:t>
    </dgm:pt>
    <dgm:pt modelId="{B2414FCA-8248-4DD5-9CDC-1807CC655BBB}" type="pres">
      <dgm:prSet presAssocID="{BB8E4644-5B44-482A-9D21-066369BEB288}" presName="composite" presStyleCnt="0"/>
      <dgm:spPr/>
      <dgm:t>
        <a:bodyPr/>
        <a:lstStyle/>
        <a:p>
          <a:endParaRPr lang="es-ES"/>
        </a:p>
      </dgm:t>
    </dgm:pt>
    <dgm:pt modelId="{3D45E882-3704-4095-B1BD-9416DFE6AF3D}" type="pres">
      <dgm:prSet presAssocID="{BB8E4644-5B44-482A-9D21-066369BEB288}" presName="imgShp" presStyleLbl="fgImgPlace1" presStyleIdx="4" presStyleCnt="9" custScaleX="112042" custScaleY="11119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dgm:spPr>
      <dgm:t>
        <a:bodyPr/>
        <a:lstStyle/>
        <a:p>
          <a:endParaRPr lang="es-ES"/>
        </a:p>
      </dgm:t>
    </dgm:pt>
    <dgm:pt modelId="{103E1156-52FE-4CB2-80F6-78DD1B56C0BA}" type="pres">
      <dgm:prSet presAssocID="{BB8E4644-5B44-482A-9D21-066369BEB288}" presName="txShp" presStyleLbl="node1" presStyleIdx="4" presStyleCnt="9" custScaleX="107467">
        <dgm:presLayoutVars>
          <dgm:bulletEnabled val="1"/>
        </dgm:presLayoutVars>
      </dgm:prSet>
      <dgm:spPr/>
      <dgm:t>
        <a:bodyPr/>
        <a:lstStyle/>
        <a:p>
          <a:endParaRPr lang="es-ES"/>
        </a:p>
      </dgm:t>
    </dgm:pt>
    <dgm:pt modelId="{A80D925A-4C3E-4E00-BD0E-04BDAA6AAC08}" type="pres">
      <dgm:prSet presAssocID="{17D54D5F-4FC5-4B55-90B0-F14F528C5CF1}" presName="spacing" presStyleCnt="0"/>
      <dgm:spPr/>
      <dgm:t>
        <a:bodyPr/>
        <a:lstStyle/>
        <a:p>
          <a:endParaRPr lang="es-ES"/>
        </a:p>
      </dgm:t>
    </dgm:pt>
    <dgm:pt modelId="{9CEC0AFC-A404-419B-9E84-F79BE61C0B6E}" type="pres">
      <dgm:prSet presAssocID="{E33A1A59-CC75-499E-8BE5-B6D99FAFB922}" presName="composite" presStyleCnt="0"/>
      <dgm:spPr/>
      <dgm:t>
        <a:bodyPr/>
        <a:lstStyle/>
        <a:p>
          <a:endParaRPr lang="es-ES"/>
        </a:p>
      </dgm:t>
    </dgm:pt>
    <dgm:pt modelId="{8D4F2BD9-3428-4B89-AAC5-663BEED721BD}" type="pres">
      <dgm:prSet presAssocID="{E33A1A59-CC75-499E-8BE5-B6D99FAFB922}" presName="imgShp" presStyleLbl="fgImgPlace1" presStyleIdx="5" presStyleCnt="9" custScaleX="103767" custScaleY="13237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5000" r="-15000"/>
          </a:stretch>
        </a:blipFill>
      </dgm:spPr>
      <dgm:t>
        <a:bodyPr/>
        <a:lstStyle/>
        <a:p>
          <a:endParaRPr lang="es-ES"/>
        </a:p>
      </dgm:t>
    </dgm:pt>
    <dgm:pt modelId="{0394F32B-A524-4EA8-A4A8-8D681D83E6A3}" type="pres">
      <dgm:prSet presAssocID="{E33A1A59-CC75-499E-8BE5-B6D99FAFB922}" presName="txShp" presStyleLbl="node1" presStyleIdx="5" presStyleCnt="9" custScaleX="107522">
        <dgm:presLayoutVars>
          <dgm:bulletEnabled val="1"/>
        </dgm:presLayoutVars>
      </dgm:prSet>
      <dgm:spPr/>
      <dgm:t>
        <a:bodyPr/>
        <a:lstStyle/>
        <a:p>
          <a:endParaRPr lang="es-ES"/>
        </a:p>
      </dgm:t>
    </dgm:pt>
    <dgm:pt modelId="{AAF18707-9881-49B0-B08D-973EEA75A05F}" type="pres">
      <dgm:prSet presAssocID="{3DF09D80-57D2-4A2D-B793-829EEB18D262}" presName="spacing" presStyleCnt="0"/>
      <dgm:spPr/>
      <dgm:t>
        <a:bodyPr/>
        <a:lstStyle/>
        <a:p>
          <a:endParaRPr lang="es-ES"/>
        </a:p>
      </dgm:t>
    </dgm:pt>
    <dgm:pt modelId="{35D6938D-76D1-470E-8371-F35C416512F2}" type="pres">
      <dgm:prSet presAssocID="{F0F4026A-2A71-40F5-B7F3-325DAF5C5E48}" presName="composite" presStyleCnt="0"/>
      <dgm:spPr/>
      <dgm:t>
        <a:bodyPr/>
        <a:lstStyle/>
        <a:p>
          <a:endParaRPr lang="es-ES"/>
        </a:p>
      </dgm:t>
    </dgm:pt>
    <dgm:pt modelId="{2AFEF5CA-73D5-40BB-991B-ADD05E4A374F}" type="pres">
      <dgm:prSet presAssocID="{F0F4026A-2A71-40F5-B7F3-325DAF5C5E48}" presName="imgShp" presStyleLbl="fgImgPlace1" presStyleIdx="6" presStyleCnt="9" custScaleX="127303" custScaleY="12164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endParaRPr lang="es-ES"/>
        </a:p>
      </dgm:t>
    </dgm:pt>
    <dgm:pt modelId="{5B6ECDC7-2AC5-48A2-8D1B-92562CC98BA3}" type="pres">
      <dgm:prSet presAssocID="{F0F4026A-2A71-40F5-B7F3-325DAF5C5E48}" presName="txShp" presStyleLbl="node1" presStyleIdx="6" presStyleCnt="9" custScaleX="107886">
        <dgm:presLayoutVars>
          <dgm:bulletEnabled val="1"/>
        </dgm:presLayoutVars>
      </dgm:prSet>
      <dgm:spPr/>
      <dgm:t>
        <a:bodyPr/>
        <a:lstStyle/>
        <a:p>
          <a:endParaRPr lang="es-ES"/>
        </a:p>
      </dgm:t>
    </dgm:pt>
    <dgm:pt modelId="{2122815E-719B-4AAD-B9F4-F8CB6FE5039C}" type="pres">
      <dgm:prSet presAssocID="{AE0BECE0-8782-44B9-9BE3-A54D09ADB286}" presName="spacing" presStyleCnt="0"/>
      <dgm:spPr/>
      <dgm:t>
        <a:bodyPr/>
        <a:lstStyle/>
        <a:p>
          <a:endParaRPr lang="es-ES"/>
        </a:p>
      </dgm:t>
    </dgm:pt>
    <dgm:pt modelId="{A08CA542-7097-459F-89E8-3AEC51190DE5}" type="pres">
      <dgm:prSet presAssocID="{B6211DAD-90F8-44D3-B545-8692F5920302}" presName="composite" presStyleCnt="0"/>
      <dgm:spPr/>
      <dgm:t>
        <a:bodyPr/>
        <a:lstStyle/>
        <a:p>
          <a:endParaRPr lang="es-ES"/>
        </a:p>
      </dgm:t>
    </dgm:pt>
    <dgm:pt modelId="{98C409FE-0D8F-4B24-ADD0-42A6BA48AE4A}" type="pres">
      <dgm:prSet presAssocID="{B6211DAD-90F8-44D3-B545-8692F5920302}" presName="imgShp" presStyleLbl="fgImgPlace1" presStyleIdx="7" presStyleCnt="9" custScaleX="105186" custScaleY="10274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E56C67C2-0C58-452A-B988-D4FF689AE910}" type="pres">
      <dgm:prSet presAssocID="{B6211DAD-90F8-44D3-B545-8692F5920302}" presName="txShp" presStyleLbl="node1" presStyleIdx="7" presStyleCnt="9" custScaleX="104126">
        <dgm:presLayoutVars>
          <dgm:bulletEnabled val="1"/>
        </dgm:presLayoutVars>
      </dgm:prSet>
      <dgm:spPr/>
      <dgm:t>
        <a:bodyPr/>
        <a:lstStyle/>
        <a:p>
          <a:endParaRPr lang="es-ES"/>
        </a:p>
      </dgm:t>
    </dgm:pt>
    <dgm:pt modelId="{81DDEFAD-0DC9-4DAE-ADFA-1ADCA8A7DF8D}" type="pres">
      <dgm:prSet presAssocID="{6DA7F453-AB6C-4187-B8D8-AC875C86A899}" presName="spacing" presStyleCnt="0"/>
      <dgm:spPr/>
      <dgm:t>
        <a:bodyPr/>
        <a:lstStyle/>
        <a:p>
          <a:endParaRPr lang="es-ES"/>
        </a:p>
      </dgm:t>
    </dgm:pt>
    <dgm:pt modelId="{C9F58549-A60D-4E89-8466-134127BDC1BA}" type="pres">
      <dgm:prSet presAssocID="{D04DE079-D9AC-4449-8DA6-7BC8A9060DC4}" presName="composite" presStyleCnt="0"/>
      <dgm:spPr/>
      <dgm:t>
        <a:bodyPr/>
        <a:lstStyle/>
        <a:p>
          <a:endParaRPr lang="es-ES"/>
        </a:p>
      </dgm:t>
    </dgm:pt>
    <dgm:pt modelId="{7D9CCBC3-9685-4C89-9DB4-5D2BEBD9F298}" type="pres">
      <dgm:prSet presAssocID="{D04DE079-D9AC-4449-8DA6-7BC8A9060DC4}" presName="imgShp" presStyleLbl="fgImgPlace1" presStyleIdx="8" presStyleCnt="9" custScaleX="117955" custScaleY="111419"/>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53DF22A3-3FFC-4C9D-85B7-64BC8AEA9D4D}" type="pres">
      <dgm:prSet presAssocID="{D04DE079-D9AC-4449-8DA6-7BC8A9060DC4}" presName="txShp" presStyleLbl="node1" presStyleIdx="8" presStyleCnt="9" custScaleX="106497">
        <dgm:presLayoutVars>
          <dgm:bulletEnabled val="1"/>
        </dgm:presLayoutVars>
      </dgm:prSet>
      <dgm:spPr/>
      <dgm:t>
        <a:bodyPr/>
        <a:lstStyle/>
        <a:p>
          <a:endParaRPr lang="es-ES"/>
        </a:p>
      </dgm:t>
    </dgm:pt>
  </dgm:ptLst>
  <dgm:cxnLst>
    <dgm:cxn modelId="{3EAF59E7-7352-4800-B7E6-B361A762512E}" srcId="{81D509D9-2B2A-4F79-BD2C-A8DD0C51C7B7}" destId="{BB8E4644-5B44-482A-9D21-066369BEB288}" srcOrd="4" destOrd="0" parTransId="{AC9BB0E3-BA88-43A5-B58E-86A527F4209E}" sibTransId="{17D54D5F-4FC5-4B55-90B0-F14F528C5CF1}"/>
    <dgm:cxn modelId="{255ECDE0-85EC-4FC2-819A-8EF064FE071C}" srcId="{81D509D9-2B2A-4F79-BD2C-A8DD0C51C7B7}" destId="{F906A28C-689C-4ACA-B388-ABE9559E7C9B}" srcOrd="2" destOrd="0" parTransId="{54C4119F-17D0-4C4C-9DDD-1413EE18DE27}" sibTransId="{73E5A4C9-A203-4749-8E4F-5926153B81C7}"/>
    <dgm:cxn modelId="{F9EE06B5-AE1B-44A5-AC3D-D3A1DF0701E4}" srcId="{81D509D9-2B2A-4F79-BD2C-A8DD0C51C7B7}" destId="{F0F4026A-2A71-40F5-B7F3-325DAF5C5E48}" srcOrd="6" destOrd="0" parTransId="{209C1763-4160-48C2-8E3C-8D405A9C7D9B}" sibTransId="{AE0BECE0-8782-44B9-9BE3-A54D09ADB286}"/>
    <dgm:cxn modelId="{66E9400C-4CF9-4E8F-83A1-92D929F2FF6F}" type="presOf" srcId="{E6384A7E-48D0-46E3-9305-04360BDD7E5E}" destId="{DFF6E7C6-6FB8-4B06-81F7-54196911A954}" srcOrd="0" destOrd="0" presId="urn:microsoft.com/office/officeart/2005/8/layout/vList3"/>
    <dgm:cxn modelId="{0B5E99DE-66AC-438D-BFFF-0BB99E62DB7C}" type="presOf" srcId="{B6211DAD-90F8-44D3-B545-8692F5920302}" destId="{E56C67C2-0C58-452A-B988-D4FF689AE910}" srcOrd="0" destOrd="0" presId="urn:microsoft.com/office/officeart/2005/8/layout/vList3"/>
    <dgm:cxn modelId="{8D4FF9C5-272F-4903-B4ED-511421119E89}" type="presOf" srcId="{E33A1A59-CC75-499E-8BE5-B6D99FAFB922}" destId="{0394F32B-A524-4EA8-A4A8-8D681D83E6A3}" srcOrd="0" destOrd="0" presId="urn:microsoft.com/office/officeart/2005/8/layout/vList3"/>
    <dgm:cxn modelId="{57592386-2C0A-440D-B6D3-7423750AC113}" type="presOf" srcId="{F906A28C-689C-4ACA-B388-ABE9559E7C9B}" destId="{C6344D5C-A58D-489E-BC1C-3738093E0FD9}" srcOrd="0" destOrd="0" presId="urn:microsoft.com/office/officeart/2005/8/layout/vList3"/>
    <dgm:cxn modelId="{10152DC4-D3AF-4562-B005-2C436ACDE87A}" type="presOf" srcId="{F0F4026A-2A71-40F5-B7F3-325DAF5C5E48}" destId="{5B6ECDC7-2AC5-48A2-8D1B-92562CC98BA3}" srcOrd="0" destOrd="0" presId="urn:microsoft.com/office/officeart/2005/8/layout/vList3"/>
    <dgm:cxn modelId="{F2EF1AE7-C0A9-48F9-A7B3-193973DC04C0}" type="presOf" srcId="{BB8E4644-5B44-482A-9D21-066369BEB288}" destId="{103E1156-52FE-4CB2-80F6-78DD1B56C0BA}" srcOrd="0" destOrd="0" presId="urn:microsoft.com/office/officeart/2005/8/layout/vList3"/>
    <dgm:cxn modelId="{3FBBDD4A-E2E8-4AA9-BEF9-B99A7FED9801}" srcId="{81D509D9-2B2A-4F79-BD2C-A8DD0C51C7B7}" destId="{E6384A7E-48D0-46E3-9305-04360BDD7E5E}" srcOrd="0" destOrd="0" parTransId="{E8E17350-A26E-41C1-80C1-440EA1572B23}" sibTransId="{55BC8951-8640-405C-B1C3-9DB77CA0982F}"/>
    <dgm:cxn modelId="{571418DB-07E5-411D-A386-81FED119F5AD}" srcId="{81D509D9-2B2A-4F79-BD2C-A8DD0C51C7B7}" destId="{E8CE4692-2E63-46E1-A87D-0462DED04BCE}" srcOrd="3" destOrd="0" parTransId="{ECE3BDDE-8594-4A3A-AAA2-16B7CCF7DD86}" sibTransId="{8510F681-E6D0-4856-B2DC-1443BCB3D791}"/>
    <dgm:cxn modelId="{DB95CA9B-0708-46F8-8776-638ECC7A4335}" type="presOf" srcId="{E8CE4692-2E63-46E1-A87D-0462DED04BCE}" destId="{BD660B9F-B1BA-4413-B9C0-396580B75D50}" srcOrd="0" destOrd="0" presId="urn:microsoft.com/office/officeart/2005/8/layout/vList3"/>
    <dgm:cxn modelId="{C61CDDCF-8AAB-4628-B73B-0A9533BD92E9}" srcId="{81D509D9-2B2A-4F79-BD2C-A8DD0C51C7B7}" destId="{B6211DAD-90F8-44D3-B545-8692F5920302}" srcOrd="7" destOrd="0" parTransId="{5535D71A-5A96-4418-AD87-53B05FF6393F}" sibTransId="{6DA7F453-AB6C-4187-B8D8-AC875C86A899}"/>
    <dgm:cxn modelId="{EEEBFDAA-0A5A-4CD9-A93E-0D7CE4E4C057}" type="presOf" srcId="{81D509D9-2B2A-4F79-BD2C-A8DD0C51C7B7}" destId="{E99F5A2F-2A78-474C-9103-737DBB56EEB2}" srcOrd="0" destOrd="0" presId="urn:microsoft.com/office/officeart/2005/8/layout/vList3"/>
    <dgm:cxn modelId="{EF66D98E-5A25-4EC0-93D5-BA9BEC9DD97D}" srcId="{81D509D9-2B2A-4F79-BD2C-A8DD0C51C7B7}" destId="{E33A1A59-CC75-499E-8BE5-B6D99FAFB922}" srcOrd="5" destOrd="0" parTransId="{62A9DA6E-F3F5-44A5-A99B-01BEB0D316EC}" sibTransId="{3DF09D80-57D2-4A2D-B793-829EEB18D262}"/>
    <dgm:cxn modelId="{F08040EE-15C7-4DC8-85D5-D2C40F70D635}" srcId="{81D509D9-2B2A-4F79-BD2C-A8DD0C51C7B7}" destId="{DE777F98-DF62-4C51-BBA1-3A3588013B8F}" srcOrd="1" destOrd="0" parTransId="{D6B50D28-B41B-466E-A19F-A7BC68BFEE32}" sibTransId="{CB4ABA68-79CA-4626-90A8-2F1A6709B07E}"/>
    <dgm:cxn modelId="{13E232C3-E268-4EA2-946F-A8602B1D9B3A}" type="presOf" srcId="{DE777F98-DF62-4C51-BBA1-3A3588013B8F}" destId="{2F7BB19E-CA0B-4490-A3A0-346C33A048E5}" srcOrd="0" destOrd="0" presId="urn:microsoft.com/office/officeart/2005/8/layout/vList3"/>
    <dgm:cxn modelId="{BD715445-18F7-4705-9324-8F45BA708275}" type="presOf" srcId="{D04DE079-D9AC-4449-8DA6-7BC8A9060DC4}" destId="{53DF22A3-3FFC-4C9D-85B7-64BC8AEA9D4D}" srcOrd="0" destOrd="0" presId="urn:microsoft.com/office/officeart/2005/8/layout/vList3"/>
    <dgm:cxn modelId="{28AD52DE-737B-4B73-BFC8-BACCBA30EEFA}" srcId="{81D509D9-2B2A-4F79-BD2C-A8DD0C51C7B7}" destId="{D04DE079-D9AC-4449-8DA6-7BC8A9060DC4}" srcOrd="8" destOrd="0" parTransId="{EB018E6C-751F-4993-A06E-15EEBB9E95E1}" sibTransId="{3F109474-8C82-4D98-99FF-EE7B92E0AA80}"/>
    <dgm:cxn modelId="{4AEC3E0F-5B8C-433D-8F5B-0C3226848F00}" type="presParOf" srcId="{E99F5A2F-2A78-474C-9103-737DBB56EEB2}" destId="{4BA73502-2846-426B-AC29-672424A97E36}" srcOrd="0" destOrd="0" presId="urn:microsoft.com/office/officeart/2005/8/layout/vList3"/>
    <dgm:cxn modelId="{559F4757-0189-403A-9BB2-C8DCB5439781}" type="presParOf" srcId="{4BA73502-2846-426B-AC29-672424A97E36}" destId="{B24CDA9E-9FC1-4BC6-8FB7-99E18F7012C2}" srcOrd="0" destOrd="0" presId="urn:microsoft.com/office/officeart/2005/8/layout/vList3"/>
    <dgm:cxn modelId="{D6FEAE1E-D330-4EB6-A648-275AD182BA1D}" type="presParOf" srcId="{4BA73502-2846-426B-AC29-672424A97E36}" destId="{DFF6E7C6-6FB8-4B06-81F7-54196911A954}" srcOrd="1" destOrd="0" presId="urn:microsoft.com/office/officeart/2005/8/layout/vList3"/>
    <dgm:cxn modelId="{C77AEB30-46D3-47A9-A570-4A7895AE2AB0}" type="presParOf" srcId="{E99F5A2F-2A78-474C-9103-737DBB56EEB2}" destId="{A09A91F1-571C-4C6D-836A-E2AFF35837E1}" srcOrd="1" destOrd="0" presId="urn:microsoft.com/office/officeart/2005/8/layout/vList3"/>
    <dgm:cxn modelId="{5364D3C7-5D07-42E0-977C-1B1606BFAC3D}" type="presParOf" srcId="{E99F5A2F-2A78-474C-9103-737DBB56EEB2}" destId="{EFAC4127-A174-49CE-9EAF-940335B9983F}" srcOrd="2" destOrd="0" presId="urn:microsoft.com/office/officeart/2005/8/layout/vList3"/>
    <dgm:cxn modelId="{2FA778D6-ED44-4CE8-9271-69330571A04A}" type="presParOf" srcId="{EFAC4127-A174-49CE-9EAF-940335B9983F}" destId="{66036EA1-B82E-4256-8839-9FE1DE7DB872}" srcOrd="0" destOrd="0" presId="urn:microsoft.com/office/officeart/2005/8/layout/vList3"/>
    <dgm:cxn modelId="{3FA6A610-286C-4587-B6EE-00F2EA0AB5AE}" type="presParOf" srcId="{EFAC4127-A174-49CE-9EAF-940335B9983F}" destId="{2F7BB19E-CA0B-4490-A3A0-346C33A048E5}" srcOrd="1" destOrd="0" presId="urn:microsoft.com/office/officeart/2005/8/layout/vList3"/>
    <dgm:cxn modelId="{7D0EE737-9F98-41DB-A2F2-1D1585CDFBE6}" type="presParOf" srcId="{E99F5A2F-2A78-474C-9103-737DBB56EEB2}" destId="{893AA6C1-2957-41FB-8A0A-E3592CEBC92D}" srcOrd="3" destOrd="0" presId="urn:microsoft.com/office/officeart/2005/8/layout/vList3"/>
    <dgm:cxn modelId="{61E3E092-1C7F-47C6-927F-9A365AF2933C}" type="presParOf" srcId="{E99F5A2F-2A78-474C-9103-737DBB56EEB2}" destId="{A158148B-D97C-494F-931C-6B828D78FBD5}" srcOrd="4" destOrd="0" presId="urn:microsoft.com/office/officeart/2005/8/layout/vList3"/>
    <dgm:cxn modelId="{10332A78-2D47-4EA9-9172-D10E8E564B5D}" type="presParOf" srcId="{A158148B-D97C-494F-931C-6B828D78FBD5}" destId="{075CC7F0-F131-43BB-9457-135DE56BE9E8}" srcOrd="0" destOrd="0" presId="urn:microsoft.com/office/officeart/2005/8/layout/vList3"/>
    <dgm:cxn modelId="{9447DBAE-22DE-45D5-9115-F718A426F31E}" type="presParOf" srcId="{A158148B-D97C-494F-931C-6B828D78FBD5}" destId="{C6344D5C-A58D-489E-BC1C-3738093E0FD9}" srcOrd="1" destOrd="0" presId="urn:microsoft.com/office/officeart/2005/8/layout/vList3"/>
    <dgm:cxn modelId="{F4014E4E-0A66-4E3F-BA2A-E910348C76E2}" type="presParOf" srcId="{E99F5A2F-2A78-474C-9103-737DBB56EEB2}" destId="{0E1E61A3-7E3D-4749-B326-1CE6A4663C40}" srcOrd="5" destOrd="0" presId="urn:microsoft.com/office/officeart/2005/8/layout/vList3"/>
    <dgm:cxn modelId="{EDA34A6A-7E68-4460-82B6-4C24ED00757A}" type="presParOf" srcId="{E99F5A2F-2A78-474C-9103-737DBB56EEB2}" destId="{F991658B-41E1-4C2F-8690-A794FB127313}" srcOrd="6" destOrd="0" presId="urn:microsoft.com/office/officeart/2005/8/layout/vList3"/>
    <dgm:cxn modelId="{12D59847-F015-40E6-9855-474BB9A5BA17}" type="presParOf" srcId="{F991658B-41E1-4C2F-8690-A794FB127313}" destId="{E4FF108C-B445-4F70-9E20-09774AB7DDE5}" srcOrd="0" destOrd="0" presId="urn:microsoft.com/office/officeart/2005/8/layout/vList3"/>
    <dgm:cxn modelId="{4B157FD4-7C8E-425D-A733-33A0C5588168}" type="presParOf" srcId="{F991658B-41E1-4C2F-8690-A794FB127313}" destId="{BD660B9F-B1BA-4413-B9C0-396580B75D50}" srcOrd="1" destOrd="0" presId="urn:microsoft.com/office/officeart/2005/8/layout/vList3"/>
    <dgm:cxn modelId="{FABF80FA-398F-4FE7-AFFE-47E51273D771}" type="presParOf" srcId="{E99F5A2F-2A78-474C-9103-737DBB56EEB2}" destId="{E5087F9E-D7B3-4B5F-BE71-54A9C1C9299A}" srcOrd="7" destOrd="0" presId="urn:microsoft.com/office/officeart/2005/8/layout/vList3"/>
    <dgm:cxn modelId="{E57271D3-292B-49E5-98BB-2AD61E1B300C}" type="presParOf" srcId="{E99F5A2F-2A78-474C-9103-737DBB56EEB2}" destId="{B2414FCA-8248-4DD5-9CDC-1807CC655BBB}" srcOrd="8" destOrd="0" presId="urn:microsoft.com/office/officeart/2005/8/layout/vList3"/>
    <dgm:cxn modelId="{CF16348A-F4B2-450B-9746-ECE1A0183580}" type="presParOf" srcId="{B2414FCA-8248-4DD5-9CDC-1807CC655BBB}" destId="{3D45E882-3704-4095-B1BD-9416DFE6AF3D}" srcOrd="0" destOrd="0" presId="urn:microsoft.com/office/officeart/2005/8/layout/vList3"/>
    <dgm:cxn modelId="{4DC1DE3C-98AA-4AB1-B1D8-601219FA0628}" type="presParOf" srcId="{B2414FCA-8248-4DD5-9CDC-1807CC655BBB}" destId="{103E1156-52FE-4CB2-80F6-78DD1B56C0BA}" srcOrd="1" destOrd="0" presId="urn:microsoft.com/office/officeart/2005/8/layout/vList3"/>
    <dgm:cxn modelId="{28CEB0F0-DC7B-4E94-990B-B6B874A861C4}" type="presParOf" srcId="{E99F5A2F-2A78-474C-9103-737DBB56EEB2}" destId="{A80D925A-4C3E-4E00-BD0E-04BDAA6AAC08}" srcOrd="9" destOrd="0" presId="urn:microsoft.com/office/officeart/2005/8/layout/vList3"/>
    <dgm:cxn modelId="{29158BBA-EAE0-40A9-B232-710602B95ACC}" type="presParOf" srcId="{E99F5A2F-2A78-474C-9103-737DBB56EEB2}" destId="{9CEC0AFC-A404-419B-9E84-F79BE61C0B6E}" srcOrd="10" destOrd="0" presId="urn:microsoft.com/office/officeart/2005/8/layout/vList3"/>
    <dgm:cxn modelId="{1823E6E5-66A6-4AEE-A6EC-753EA12B7096}" type="presParOf" srcId="{9CEC0AFC-A404-419B-9E84-F79BE61C0B6E}" destId="{8D4F2BD9-3428-4B89-AAC5-663BEED721BD}" srcOrd="0" destOrd="0" presId="urn:microsoft.com/office/officeart/2005/8/layout/vList3"/>
    <dgm:cxn modelId="{EC5E77AF-E279-4105-B0B7-FD739D2B7B78}" type="presParOf" srcId="{9CEC0AFC-A404-419B-9E84-F79BE61C0B6E}" destId="{0394F32B-A524-4EA8-A4A8-8D681D83E6A3}" srcOrd="1" destOrd="0" presId="urn:microsoft.com/office/officeart/2005/8/layout/vList3"/>
    <dgm:cxn modelId="{9093A65A-2D7F-4E9E-9E3C-CB9087018F86}" type="presParOf" srcId="{E99F5A2F-2A78-474C-9103-737DBB56EEB2}" destId="{AAF18707-9881-49B0-B08D-973EEA75A05F}" srcOrd="11" destOrd="0" presId="urn:microsoft.com/office/officeart/2005/8/layout/vList3"/>
    <dgm:cxn modelId="{001A3E5D-A805-4748-92F9-A634DEDAFE87}" type="presParOf" srcId="{E99F5A2F-2A78-474C-9103-737DBB56EEB2}" destId="{35D6938D-76D1-470E-8371-F35C416512F2}" srcOrd="12" destOrd="0" presId="urn:microsoft.com/office/officeart/2005/8/layout/vList3"/>
    <dgm:cxn modelId="{D363C267-BD09-48D4-B80E-6DCB875DDBBD}" type="presParOf" srcId="{35D6938D-76D1-470E-8371-F35C416512F2}" destId="{2AFEF5CA-73D5-40BB-991B-ADD05E4A374F}" srcOrd="0" destOrd="0" presId="urn:microsoft.com/office/officeart/2005/8/layout/vList3"/>
    <dgm:cxn modelId="{2D53DA40-36F7-492A-B3B2-0C1585816786}" type="presParOf" srcId="{35D6938D-76D1-470E-8371-F35C416512F2}" destId="{5B6ECDC7-2AC5-48A2-8D1B-92562CC98BA3}" srcOrd="1" destOrd="0" presId="urn:microsoft.com/office/officeart/2005/8/layout/vList3"/>
    <dgm:cxn modelId="{53AF9E06-64E5-44E4-8C81-F09242628BE8}" type="presParOf" srcId="{E99F5A2F-2A78-474C-9103-737DBB56EEB2}" destId="{2122815E-719B-4AAD-B9F4-F8CB6FE5039C}" srcOrd="13" destOrd="0" presId="urn:microsoft.com/office/officeart/2005/8/layout/vList3"/>
    <dgm:cxn modelId="{F2172008-2A4C-4DA9-87C6-AF89D69AD9C4}" type="presParOf" srcId="{E99F5A2F-2A78-474C-9103-737DBB56EEB2}" destId="{A08CA542-7097-459F-89E8-3AEC51190DE5}" srcOrd="14" destOrd="0" presId="urn:microsoft.com/office/officeart/2005/8/layout/vList3"/>
    <dgm:cxn modelId="{432F4CFD-856B-4E0A-A65D-47DE027028AB}" type="presParOf" srcId="{A08CA542-7097-459F-89E8-3AEC51190DE5}" destId="{98C409FE-0D8F-4B24-ADD0-42A6BA48AE4A}" srcOrd="0" destOrd="0" presId="urn:microsoft.com/office/officeart/2005/8/layout/vList3"/>
    <dgm:cxn modelId="{B5A65ABF-4BC7-489A-A720-8EF052521002}" type="presParOf" srcId="{A08CA542-7097-459F-89E8-3AEC51190DE5}" destId="{E56C67C2-0C58-452A-B988-D4FF689AE910}" srcOrd="1" destOrd="0" presId="urn:microsoft.com/office/officeart/2005/8/layout/vList3"/>
    <dgm:cxn modelId="{525CA0F4-82E2-4968-A168-6EC5AD7ADC51}" type="presParOf" srcId="{E99F5A2F-2A78-474C-9103-737DBB56EEB2}" destId="{81DDEFAD-0DC9-4DAE-ADFA-1ADCA8A7DF8D}" srcOrd="15" destOrd="0" presId="urn:microsoft.com/office/officeart/2005/8/layout/vList3"/>
    <dgm:cxn modelId="{8AE1F2F9-0F00-4AEB-BBF7-882C8D7FD889}" type="presParOf" srcId="{E99F5A2F-2A78-474C-9103-737DBB56EEB2}" destId="{C9F58549-A60D-4E89-8466-134127BDC1BA}" srcOrd="16" destOrd="0" presId="urn:microsoft.com/office/officeart/2005/8/layout/vList3"/>
    <dgm:cxn modelId="{E4222707-AAB5-4F09-B45E-7E78FA595355}" type="presParOf" srcId="{C9F58549-A60D-4E89-8466-134127BDC1BA}" destId="{7D9CCBC3-9685-4C89-9DB4-5D2BEBD9F298}" srcOrd="0" destOrd="0" presId="urn:microsoft.com/office/officeart/2005/8/layout/vList3"/>
    <dgm:cxn modelId="{DE1C575C-0513-4900-A543-3F985E65E0AA}" type="presParOf" srcId="{C9F58549-A60D-4E89-8466-134127BDC1BA}" destId="{53DF22A3-3FFC-4C9D-85B7-64BC8AEA9D4D}"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DF2A79-8DF1-440B-B9F3-9EEC727826AF}" type="doc">
      <dgm:prSet loTypeId="urn:microsoft.com/office/officeart/2005/8/layout/vList2" loCatId="list" qsTypeId="urn:microsoft.com/office/officeart/2005/8/quickstyle/3d1" qsCatId="3D" csTypeId="urn:microsoft.com/office/officeart/2005/8/colors/accent2_2" csCatId="accent2" phldr="1"/>
      <dgm:spPr/>
      <dgm:t>
        <a:bodyPr/>
        <a:lstStyle/>
        <a:p>
          <a:endParaRPr lang="es-CO"/>
        </a:p>
      </dgm:t>
    </dgm:pt>
    <dgm:pt modelId="{12DB4CF3-7556-462E-89DD-7D943D46B6F0}">
      <dgm:prSet/>
      <dgm:spPr>
        <a:solidFill>
          <a:srgbClr val="FF0000"/>
        </a:solidFill>
      </dgm:spPr>
      <dgm:t>
        <a:bodyPr/>
        <a:lstStyle/>
        <a:p>
          <a:r>
            <a:rPr lang="es-CO" b="1" dirty="0">
              <a:latin typeface="Arial" panose="020B0604020202020204" pitchFamily="34" charset="0"/>
              <a:cs typeface="Arial" panose="020B0604020202020204" pitchFamily="34" charset="0"/>
            </a:rPr>
            <a:t>Direcciones </a:t>
          </a:r>
          <a:r>
            <a:rPr lang="es-419" b="1" dirty="0" smtClean="0">
              <a:latin typeface="Arial" panose="020B0604020202020204" pitchFamily="34" charset="0"/>
              <a:cs typeface="Arial" panose="020B0604020202020204" pitchFamily="34" charset="0"/>
            </a:rPr>
            <a:t>s</a:t>
          </a:r>
          <a:r>
            <a:rPr lang="es-CO" b="1" dirty="0" err="1" smtClean="0">
              <a:latin typeface="Arial" panose="020B0604020202020204" pitchFamily="34" charset="0"/>
              <a:cs typeface="Arial" panose="020B0604020202020204" pitchFamily="34" charset="0"/>
            </a:rPr>
            <a:t>ectoriales</a:t>
          </a:r>
          <a:r>
            <a:rPr lang="es-CO" b="1" dirty="0" smtClean="0">
              <a:latin typeface="Arial" panose="020B0604020202020204" pitchFamily="34" charset="0"/>
              <a:cs typeface="Arial" panose="020B0604020202020204" pitchFamily="34" charset="0"/>
            </a:rPr>
            <a:t> </a:t>
          </a:r>
          <a:r>
            <a:rPr lang="es-CO" b="1" dirty="0">
              <a:latin typeface="Arial" panose="020B0604020202020204" pitchFamily="34" charset="0"/>
              <a:cs typeface="Arial" panose="020B0604020202020204" pitchFamily="34" charset="0"/>
            </a:rPr>
            <a:t>participantes</a:t>
          </a:r>
          <a:endParaRPr lang="es-CO" dirty="0">
            <a:latin typeface="Arial" panose="020B0604020202020204" pitchFamily="34" charset="0"/>
            <a:cs typeface="Arial" panose="020B0604020202020204" pitchFamily="34" charset="0"/>
          </a:endParaRPr>
        </a:p>
      </dgm:t>
    </dgm:pt>
    <dgm:pt modelId="{C8585F2D-33E7-42AB-80C7-F7DB46CE0AA3}" type="parTrans" cxnId="{BB803016-91C8-451A-812F-5035015F949E}">
      <dgm:prSet/>
      <dgm:spPr/>
      <dgm:t>
        <a:bodyPr/>
        <a:lstStyle/>
        <a:p>
          <a:endParaRPr lang="es-CO"/>
        </a:p>
      </dgm:t>
    </dgm:pt>
    <dgm:pt modelId="{E6C449B9-5614-42CD-ADAD-85E3075045DD}" type="sibTrans" cxnId="{BB803016-91C8-451A-812F-5035015F949E}">
      <dgm:prSet/>
      <dgm:spPr/>
      <dgm:t>
        <a:bodyPr/>
        <a:lstStyle/>
        <a:p>
          <a:endParaRPr lang="es-CO"/>
        </a:p>
      </dgm:t>
    </dgm:pt>
    <dgm:pt modelId="{0A5A694D-42C1-4E5E-9D34-76368923DF32}">
      <dgm:prSet/>
      <dgm:spPr/>
      <dgm:t>
        <a:bodyPr/>
        <a:lstStyle/>
        <a:p>
          <a:r>
            <a:rPr lang="es-CO" dirty="0"/>
            <a:t>Sector Integración Social</a:t>
          </a:r>
          <a:r>
            <a:rPr lang="es-419" dirty="0"/>
            <a:t> (SDIS – IDIPRON)</a:t>
          </a:r>
          <a:endParaRPr lang="es-CO" dirty="0"/>
        </a:p>
      </dgm:t>
    </dgm:pt>
    <dgm:pt modelId="{8B0CBC01-2470-4B67-A9FC-FF5CCEEA6B3B}" type="parTrans" cxnId="{79035328-A892-449B-A291-0048B3173564}">
      <dgm:prSet/>
      <dgm:spPr/>
      <dgm:t>
        <a:bodyPr/>
        <a:lstStyle/>
        <a:p>
          <a:endParaRPr lang="es-CO"/>
        </a:p>
      </dgm:t>
    </dgm:pt>
    <dgm:pt modelId="{EFF7261A-136D-43E8-919C-1E612518CC22}" type="sibTrans" cxnId="{79035328-A892-449B-A291-0048B3173564}">
      <dgm:prSet/>
      <dgm:spPr/>
      <dgm:t>
        <a:bodyPr/>
        <a:lstStyle/>
        <a:p>
          <a:endParaRPr lang="es-CO"/>
        </a:p>
      </dgm:t>
    </dgm:pt>
    <dgm:pt modelId="{975D5B44-216F-4258-A036-03CA5702C817}">
      <dgm:prSet/>
      <dgm:spPr/>
      <dgm:t>
        <a:bodyPr/>
        <a:lstStyle/>
        <a:p>
          <a:r>
            <a:rPr lang="es-CO" dirty="0"/>
            <a:t>Sector Cultura, Recreación y Deporte</a:t>
          </a:r>
          <a:r>
            <a:rPr lang="es-419" dirty="0"/>
            <a:t> (IDARTES)</a:t>
          </a:r>
          <a:endParaRPr lang="es-CO" dirty="0"/>
        </a:p>
      </dgm:t>
    </dgm:pt>
    <dgm:pt modelId="{F6780E06-E79D-4CE2-A95F-668BFB921082}" type="parTrans" cxnId="{005213A9-D1B7-4CFE-8E0B-16629A38D98F}">
      <dgm:prSet/>
      <dgm:spPr/>
      <dgm:t>
        <a:bodyPr/>
        <a:lstStyle/>
        <a:p>
          <a:endParaRPr lang="es-CO"/>
        </a:p>
      </dgm:t>
    </dgm:pt>
    <dgm:pt modelId="{10F1A779-4F9A-49F0-A789-89C9351B8971}" type="sibTrans" cxnId="{005213A9-D1B7-4CFE-8E0B-16629A38D98F}">
      <dgm:prSet/>
      <dgm:spPr/>
      <dgm:t>
        <a:bodyPr/>
        <a:lstStyle/>
        <a:p>
          <a:endParaRPr lang="es-CO"/>
        </a:p>
      </dgm:t>
    </dgm:pt>
    <dgm:pt modelId="{816C6C5A-4016-4E0A-99B5-3771378D11AA}">
      <dgm:prSet/>
      <dgm:spPr/>
      <dgm:t>
        <a:bodyPr/>
        <a:lstStyle/>
        <a:p>
          <a:r>
            <a:rPr lang="es-CO" dirty="0"/>
            <a:t>Sector Hábitat</a:t>
          </a:r>
          <a:r>
            <a:rPr lang="es-419" dirty="0"/>
            <a:t> y Ambiente (</a:t>
          </a:r>
          <a:r>
            <a:rPr lang="es-419" dirty="0" smtClean="0"/>
            <a:t>SDH - </a:t>
          </a:r>
          <a:r>
            <a:rPr lang="es-419" dirty="0"/>
            <a:t>SDP)</a:t>
          </a:r>
          <a:endParaRPr lang="es-CO" dirty="0"/>
        </a:p>
      </dgm:t>
    </dgm:pt>
    <dgm:pt modelId="{C5B507DD-C163-42FB-9040-802635A2B256}" type="parTrans" cxnId="{3D6571E3-9A73-4850-9C61-A99671F0BEE9}">
      <dgm:prSet/>
      <dgm:spPr/>
      <dgm:t>
        <a:bodyPr/>
        <a:lstStyle/>
        <a:p>
          <a:endParaRPr lang="es-CO"/>
        </a:p>
      </dgm:t>
    </dgm:pt>
    <dgm:pt modelId="{DCFDD136-BB80-451E-89F7-D61ABFC43F2D}" type="sibTrans" cxnId="{3D6571E3-9A73-4850-9C61-A99671F0BEE9}">
      <dgm:prSet/>
      <dgm:spPr/>
      <dgm:t>
        <a:bodyPr/>
        <a:lstStyle/>
        <a:p>
          <a:endParaRPr lang="es-CO"/>
        </a:p>
      </dgm:t>
    </dgm:pt>
    <dgm:pt modelId="{A7774048-AF7C-4E19-963F-2C6223BCDF6B}">
      <dgm:prSet/>
      <dgm:spPr/>
      <dgm:t>
        <a:bodyPr/>
        <a:lstStyle/>
        <a:p>
          <a:r>
            <a:rPr lang="es-CO" dirty="0"/>
            <a:t>Sector G</a:t>
          </a:r>
          <a:r>
            <a:rPr lang="es-419" dirty="0" err="1"/>
            <a:t>obierno</a:t>
          </a:r>
          <a:r>
            <a:rPr lang="es-419" dirty="0"/>
            <a:t> (SGD)</a:t>
          </a:r>
          <a:endParaRPr lang="es-CO" dirty="0"/>
        </a:p>
      </dgm:t>
    </dgm:pt>
    <dgm:pt modelId="{A8474A51-7021-4E33-B5C2-F966D87BA669}" type="parTrans" cxnId="{254E2BA5-EDB6-4739-B9EE-8CE3BF594445}">
      <dgm:prSet/>
      <dgm:spPr/>
      <dgm:t>
        <a:bodyPr/>
        <a:lstStyle/>
        <a:p>
          <a:endParaRPr lang="es-CO"/>
        </a:p>
      </dgm:t>
    </dgm:pt>
    <dgm:pt modelId="{22035DC8-99BC-4D70-9B25-829CCFD3E346}" type="sibTrans" cxnId="{254E2BA5-EDB6-4739-B9EE-8CE3BF594445}">
      <dgm:prSet/>
      <dgm:spPr/>
      <dgm:t>
        <a:bodyPr/>
        <a:lstStyle/>
        <a:p>
          <a:endParaRPr lang="es-CO"/>
        </a:p>
      </dgm:t>
    </dgm:pt>
    <dgm:pt modelId="{A5FA1296-8189-4FC3-A9DC-6FAAEEFD1B69}">
      <dgm:prSet/>
      <dgm:spPr/>
      <dgm:t>
        <a:bodyPr/>
        <a:lstStyle/>
        <a:p>
          <a:r>
            <a:rPr lang="es-ES"/>
            <a:t>Sector Desarrollo Económico (SDDE)</a:t>
          </a:r>
          <a:endParaRPr lang="es-CO"/>
        </a:p>
      </dgm:t>
    </dgm:pt>
    <dgm:pt modelId="{D970C7A6-5044-4EB9-A543-E0C61A1E5131}" type="parTrans" cxnId="{741F2983-D34C-48CA-84A7-9E3D423A9457}">
      <dgm:prSet/>
      <dgm:spPr/>
      <dgm:t>
        <a:bodyPr/>
        <a:lstStyle/>
        <a:p>
          <a:endParaRPr lang="es-CO"/>
        </a:p>
      </dgm:t>
    </dgm:pt>
    <dgm:pt modelId="{9FBC443E-E722-4822-9DCF-8117290B9D22}" type="sibTrans" cxnId="{741F2983-D34C-48CA-84A7-9E3D423A9457}">
      <dgm:prSet/>
      <dgm:spPr/>
      <dgm:t>
        <a:bodyPr/>
        <a:lstStyle/>
        <a:p>
          <a:endParaRPr lang="es-CO"/>
        </a:p>
      </dgm:t>
    </dgm:pt>
    <dgm:pt modelId="{5FDDB1F0-1AD8-4EF2-88F0-B460FCE834DB}">
      <dgm:prSet/>
      <dgm:spPr/>
      <dgm:t>
        <a:bodyPr/>
        <a:lstStyle/>
        <a:p>
          <a:r>
            <a:rPr lang="es-ES" dirty="0"/>
            <a:t>Sector Participación Ciudadana y Desarrollo Local</a:t>
          </a:r>
          <a:endParaRPr lang="es-CO" dirty="0"/>
        </a:p>
      </dgm:t>
    </dgm:pt>
    <dgm:pt modelId="{07089EDF-BFCA-4451-B6C7-825E23CF323E}" type="parTrans" cxnId="{F15BA8D7-BE36-48C3-894C-2950E35AEE34}">
      <dgm:prSet/>
      <dgm:spPr/>
      <dgm:t>
        <a:bodyPr/>
        <a:lstStyle/>
        <a:p>
          <a:endParaRPr lang="es-CO"/>
        </a:p>
      </dgm:t>
    </dgm:pt>
    <dgm:pt modelId="{E19068FE-48E1-4393-AD01-8F923A145594}" type="sibTrans" cxnId="{F15BA8D7-BE36-48C3-894C-2950E35AEE34}">
      <dgm:prSet/>
      <dgm:spPr/>
      <dgm:t>
        <a:bodyPr/>
        <a:lstStyle/>
        <a:p>
          <a:endParaRPr lang="es-CO"/>
        </a:p>
      </dgm:t>
    </dgm:pt>
    <dgm:pt modelId="{A84EF720-9C77-4E9B-924F-16F779262355}">
      <dgm:prSet/>
      <dgm:spPr/>
      <dgm:t>
        <a:bodyPr/>
        <a:lstStyle/>
        <a:p>
          <a:r>
            <a:rPr lang="es-419" dirty="0"/>
            <a:t>Dirección de Estudios de Economía y Política Pública (EEPP)</a:t>
          </a:r>
          <a:endParaRPr lang="es-CO" dirty="0"/>
        </a:p>
      </dgm:t>
    </dgm:pt>
    <dgm:pt modelId="{0E6163B3-0698-4074-8A45-6BD9055A5667}" type="parTrans" cxnId="{A24001EE-FA6F-461D-AF96-F09DB8F01D65}">
      <dgm:prSet/>
      <dgm:spPr/>
      <dgm:t>
        <a:bodyPr/>
        <a:lstStyle/>
        <a:p>
          <a:endParaRPr lang="es-CO"/>
        </a:p>
      </dgm:t>
    </dgm:pt>
    <dgm:pt modelId="{DBE6323F-3C15-4DB0-B5E7-32DE787E6E03}" type="sibTrans" cxnId="{A24001EE-FA6F-461D-AF96-F09DB8F01D65}">
      <dgm:prSet/>
      <dgm:spPr/>
      <dgm:t>
        <a:bodyPr/>
        <a:lstStyle/>
        <a:p>
          <a:endParaRPr lang="es-CO"/>
        </a:p>
      </dgm:t>
    </dgm:pt>
    <dgm:pt modelId="{4D7900FA-9924-43FE-A442-1654564E587C}">
      <dgm:prSet/>
      <dgm:spPr/>
      <dgm:t>
        <a:bodyPr/>
        <a:lstStyle/>
        <a:p>
          <a:endParaRPr lang="es-CO" dirty="0"/>
        </a:p>
      </dgm:t>
    </dgm:pt>
    <dgm:pt modelId="{F0CBC181-74E3-4E03-83B2-12EACB4687CD}" type="parTrans" cxnId="{68CCDA18-0932-460A-B6C0-81D8F12CE6F5}">
      <dgm:prSet/>
      <dgm:spPr/>
      <dgm:t>
        <a:bodyPr/>
        <a:lstStyle/>
        <a:p>
          <a:endParaRPr lang="es-CO"/>
        </a:p>
      </dgm:t>
    </dgm:pt>
    <dgm:pt modelId="{97C133A7-A936-47DC-BA10-5ABA8CC29A6E}" type="sibTrans" cxnId="{68CCDA18-0932-460A-B6C0-81D8F12CE6F5}">
      <dgm:prSet/>
      <dgm:spPr/>
      <dgm:t>
        <a:bodyPr/>
        <a:lstStyle/>
        <a:p>
          <a:endParaRPr lang="es-CO"/>
        </a:p>
      </dgm:t>
    </dgm:pt>
    <dgm:pt modelId="{EEE28895-7249-49EE-AF67-6CE2AEC2BF8B}" type="pres">
      <dgm:prSet presAssocID="{92DF2A79-8DF1-440B-B9F3-9EEC727826AF}" presName="linear" presStyleCnt="0">
        <dgm:presLayoutVars>
          <dgm:animLvl val="lvl"/>
          <dgm:resizeHandles val="exact"/>
        </dgm:presLayoutVars>
      </dgm:prSet>
      <dgm:spPr/>
      <dgm:t>
        <a:bodyPr/>
        <a:lstStyle/>
        <a:p>
          <a:endParaRPr lang="es-ES"/>
        </a:p>
      </dgm:t>
    </dgm:pt>
    <dgm:pt modelId="{57E050CA-C152-42E3-A72C-4060D8E22C81}" type="pres">
      <dgm:prSet presAssocID="{12DB4CF3-7556-462E-89DD-7D943D46B6F0}" presName="parentText" presStyleLbl="node1" presStyleIdx="0" presStyleCnt="1" custLinFactNeighborX="3196" custLinFactNeighborY="-9358">
        <dgm:presLayoutVars>
          <dgm:chMax val="0"/>
          <dgm:bulletEnabled val="1"/>
        </dgm:presLayoutVars>
      </dgm:prSet>
      <dgm:spPr/>
      <dgm:t>
        <a:bodyPr/>
        <a:lstStyle/>
        <a:p>
          <a:endParaRPr lang="es-ES"/>
        </a:p>
      </dgm:t>
    </dgm:pt>
    <dgm:pt modelId="{4358CF74-8AB5-467B-8454-6AEF37EED525}" type="pres">
      <dgm:prSet presAssocID="{12DB4CF3-7556-462E-89DD-7D943D46B6F0}" presName="childText" presStyleLbl="revTx" presStyleIdx="0" presStyleCnt="1">
        <dgm:presLayoutVars>
          <dgm:bulletEnabled val="1"/>
        </dgm:presLayoutVars>
      </dgm:prSet>
      <dgm:spPr/>
      <dgm:t>
        <a:bodyPr/>
        <a:lstStyle/>
        <a:p>
          <a:endParaRPr lang="es-ES"/>
        </a:p>
      </dgm:t>
    </dgm:pt>
  </dgm:ptLst>
  <dgm:cxnLst>
    <dgm:cxn modelId="{254E2BA5-EDB6-4739-B9EE-8CE3BF594445}" srcId="{12DB4CF3-7556-462E-89DD-7D943D46B6F0}" destId="{A7774048-AF7C-4E19-963F-2C6223BCDF6B}" srcOrd="4" destOrd="0" parTransId="{A8474A51-7021-4E33-B5C2-F966D87BA669}" sibTransId="{22035DC8-99BC-4D70-9B25-829CCFD3E346}"/>
    <dgm:cxn modelId="{95E8532F-137A-4292-9EF1-718E76058B46}" type="presOf" srcId="{92DF2A79-8DF1-440B-B9F3-9EEC727826AF}" destId="{EEE28895-7249-49EE-AF67-6CE2AEC2BF8B}" srcOrd="0" destOrd="0" presId="urn:microsoft.com/office/officeart/2005/8/layout/vList2"/>
    <dgm:cxn modelId="{F15BA8D7-BE36-48C3-894C-2950E35AEE34}" srcId="{12DB4CF3-7556-462E-89DD-7D943D46B6F0}" destId="{5FDDB1F0-1AD8-4EF2-88F0-B460FCE834DB}" srcOrd="6" destOrd="0" parTransId="{07089EDF-BFCA-4451-B6C7-825E23CF323E}" sibTransId="{E19068FE-48E1-4393-AD01-8F923A145594}"/>
    <dgm:cxn modelId="{79035328-A892-449B-A291-0048B3173564}" srcId="{12DB4CF3-7556-462E-89DD-7D943D46B6F0}" destId="{0A5A694D-42C1-4E5E-9D34-76368923DF32}" srcOrd="1" destOrd="0" parTransId="{8B0CBC01-2470-4B67-A9FC-FF5CCEEA6B3B}" sibTransId="{EFF7261A-136D-43E8-919C-1E612518CC22}"/>
    <dgm:cxn modelId="{741F2983-D34C-48CA-84A7-9E3D423A9457}" srcId="{12DB4CF3-7556-462E-89DD-7D943D46B6F0}" destId="{A5FA1296-8189-4FC3-A9DC-6FAAEEFD1B69}" srcOrd="5" destOrd="0" parTransId="{D970C7A6-5044-4EB9-A543-E0C61A1E5131}" sibTransId="{9FBC443E-E722-4822-9DCF-8117290B9D22}"/>
    <dgm:cxn modelId="{FFCD4F97-8E21-4FBE-98C1-A136451208C5}" type="presOf" srcId="{12DB4CF3-7556-462E-89DD-7D943D46B6F0}" destId="{57E050CA-C152-42E3-A72C-4060D8E22C81}" srcOrd="0" destOrd="0" presId="urn:microsoft.com/office/officeart/2005/8/layout/vList2"/>
    <dgm:cxn modelId="{9D31C944-43A3-445E-97E3-CFB7C9F42DFC}" type="presOf" srcId="{4D7900FA-9924-43FE-A442-1654564E587C}" destId="{4358CF74-8AB5-467B-8454-6AEF37EED525}" srcOrd="0" destOrd="0" presId="urn:microsoft.com/office/officeart/2005/8/layout/vList2"/>
    <dgm:cxn modelId="{86F06EC8-F742-4748-8719-1584BA482E9A}" type="presOf" srcId="{0A5A694D-42C1-4E5E-9D34-76368923DF32}" destId="{4358CF74-8AB5-467B-8454-6AEF37EED525}" srcOrd="0" destOrd="1" presId="urn:microsoft.com/office/officeart/2005/8/layout/vList2"/>
    <dgm:cxn modelId="{005213A9-D1B7-4CFE-8E0B-16629A38D98F}" srcId="{12DB4CF3-7556-462E-89DD-7D943D46B6F0}" destId="{975D5B44-216F-4258-A036-03CA5702C817}" srcOrd="2" destOrd="0" parTransId="{F6780E06-E79D-4CE2-A95F-668BFB921082}" sibTransId="{10F1A779-4F9A-49F0-A789-89C9351B8971}"/>
    <dgm:cxn modelId="{48F13CF0-DEC5-4D1D-87EE-1E56BDC5A011}" type="presOf" srcId="{5FDDB1F0-1AD8-4EF2-88F0-B460FCE834DB}" destId="{4358CF74-8AB5-467B-8454-6AEF37EED525}" srcOrd="0" destOrd="6" presId="urn:microsoft.com/office/officeart/2005/8/layout/vList2"/>
    <dgm:cxn modelId="{ED6AF982-BB69-461F-8680-A4CD655996A8}" type="presOf" srcId="{816C6C5A-4016-4E0A-99B5-3771378D11AA}" destId="{4358CF74-8AB5-467B-8454-6AEF37EED525}" srcOrd="0" destOrd="3" presId="urn:microsoft.com/office/officeart/2005/8/layout/vList2"/>
    <dgm:cxn modelId="{3D6571E3-9A73-4850-9C61-A99671F0BEE9}" srcId="{12DB4CF3-7556-462E-89DD-7D943D46B6F0}" destId="{816C6C5A-4016-4E0A-99B5-3771378D11AA}" srcOrd="3" destOrd="0" parTransId="{C5B507DD-C163-42FB-9040-802635A2B256}" sibTransId="{DCFDD136-BB80-451E-89F7-D61ABFC43F2D}"/>
    <dgm:cxn modelId="{CD797574-00A3-4CEA-801B-3B5B6DD036F5}" type="presOf" srcId="{A5FA1296-8189-4FC3-A9DC-6FAAEEFD1B69}" destId="{4358CF74-8AB5-467B-8454-6AEF37EED525}" srcOrd="0" destOrd="5" presId="urn:microsoft.com/office/officeart/2005/8/layout/vList2"/>
    <dgm:cxn modelId="{CDD9EDB4-41EE-433B-809A-480CA9BECD09}" type="presOf" srcId="{A84EF720-9C77-4E9B-924F-16F779262355}" destId="{4358CF74-8AB5-467B-8454-6AEF37EED525}" srcOrd="0" destOrd="7" presId="urn:microsoft.com/office/officeart/2005/8/layout/vList2"/>
    <dgm:cxn modelId="{BB803016-91C8-451A-812F-5035015F949E}" srcId="{92DF2A79-8DF1-440B-B9F3-9EEC727826AF}" destId="{12DB4CF3-7556-462E-89DD-7D943D46B6F0}" srcOrd="0" destOrd="0" parTransId="{C8585F2D-33E7-42AB-80C7-F7DB46CE0AA3}" sibTransId="{E6C449B9-5614-42CD-ADAD-85E3075045DD}"/>
    <dgm:cxn modelId="{68CCDA18-0932-460A-B6C0-81D8F12CE6F5}" srcId="{12DB4CF3-7556-462E-89DD-7D943D46B6F0}" destId="{4D7900FA-9924-43FE-A442-1654564E587C}" srcOrd="0" destOrd="0" parTransId="{F0CBC181-74E3-4E03-83B2-12EACB4687CD}" sibTransId="{97C133A7-A936-47DC-BA10-5ABA8CC29A6E}"/>
    <dgm:cxn modelId="{A24001EE-FA6F-461D-AF96-F09DB8F01D65}" srcId="{12DB4CF3-7556-462E-89DD-7D943D46B6F0}" destId="{A84EF720-9C77-4E9B-924F-16F779262355}" srcOrd="7" destOrd="0" parTransId="{0E6163B3-0698-4074-8A45-6BD9055A5667}" sibTransId="{DBE6323F-3C15-4DB0-B5E7-32DE787E6E03}"/>
    <dgm:cxn modelId="{F2B919C7-4292-411C-89AA-9638E822DACF}" type="presOf" srcId="{975D5B44-216F-4258-A036-03CA5702C817}" destId="{4358CF74-8AB5-467B-8454-6AEF37EED525}" srcOrd="0" destOrd="2" presId="urn:microsoft.com/office/officeart/2005/8/layout/vList2"/>
    <dgm:cxn modelId="{19D3A216-F2AC-45C5-932A-130D475D9E18}" type="presOf" srcId="{A7774048-AF7C-4E19-963F-2C6223BCDF6B}" destId="{4358CF74-8AB5-467B-8454-6AEF37EED525}" srcOrd="0" destOrd="4" presId="urn:microsoft.com/office/officeart/2005/8/layout/vList2"/>
    <dgm:cxn modelId="{0DD0670F-5E4D-4F4D-8D8B-337191214943}" type="presParOf" srcId="{EEE28895-7249-49EE-AF67-6CE2AEC2BF8B}" destId="{57E050CA-C152-42E3-A72C-4060D8E22C81}" srcOrd="0" destOrd="0" presId="urn:microsoft.com/office/officeart/2005/8/layout/vList2"/>
    <dgm:cxn modelId="{4BADF3D1-1BC8-4A73-90DC-4483CC771DE7}" type="presParOf" srcId="{EEE28895-7249-49EE-AF67-6CE2AEC2BF8B}" destId="{4358CF74-8AB5-467B-8454-6AEF37EED52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2158E82-E69D-40FD-B7F8-E6829B6C2572}" type="doc">
      <dgm:prSet loTypeId="urn:microsoft.com/office/officeart/2008/layout/HorizontalMultiLevelHierarchy" loCatId="hierarchy" qsTypeId="urn:microsoft.com/office/officeart/2005/8/quickstyle/simple1" qsCatId="simple" csTypeId="urn:microsoft.com/office/officeart/2005/8/colors/accent2_1" csCatId="accent2" phldr="1"/>
      <dgm:spPr/>
      <dgm:t>
        <a:bodyPr/>
        <a:lstStyle/>
        <a:p>
          <a:endParaRPr lang="es-ES"/>
        </a:p>
      </dgm:t>
    </dgm:pt>
    <dgm:pt modelId="{50E3786D-BE51-421C-B0C6-03EFB119FF5F}">
      <dgm:prSet phldrT="[Texto]" custT="1"/>
      <dgm:spPr>
        <a:solidFill>
          <a:srgbClr val="1B4367"/>
        </a:solidFill>
        <a:ln>
          <a:noFill/>
        </a:ln>
      </dgm:spPr>
      <dgm:t>
        <a:bodyPr/>
        <a:lstStyle/>
        <a:p>
          <a:r>
            <a:rPr lang="es-CO" sz="2000" dirty="0">
              <a:solidFill>
                <a:schemeClr val="bg1"/>
              </a:solidFill>
              <a:latin typeface="Arial" panose="020B0604020202020204" pitchFamily="34" charset="0"/>
              <a:cs typeface="Arial" panose="020B0604020202020204" pitchFamily="34" charset="0"/>
            </a:rPr>
            <a:t>FASE DE </a:t>
          </a:r>
          <a:r>
            <a:rPr lang="es-CO" sz="2000" dirty="0" smtClean="0">
              <a:solidFill>
                <a:schemeClr val="bg1"/>
              </a:solidFill>
              <a:latin typeface="Arial" panose="020B0604020202020204" pitchFamily="34" charset="0"/>
              <a:cs typeface="Arial" panose="020B0604020202020204" pitchFamily="34" charset="0"/>
            </a:rPr>
            <a:t>PLANEACI</a:t>
          </a:r>
          <a:r>
            <a:rPr lang="es-419" sz="2000" dirty="0" err="1" smtClean="0">
              <a:solidFill>
                <a:schemeClr val="bg1"/>
              </a:solidFill>
              <a:latin typeface="Arial" panose="020B0604020202020204" pitchFamily="34" charset="0"/>
              <a:cs typeface="Arial" panose="020B0604020202020204" pitchFamily="34" charset="0"/>
            </a:rPr>
            <a:t>Ó</a:t>
          </a:r>
          <a:r>
            <a:rPr lang="es-CO" sz="2000" dirty="0" smtClean="0">
              <a:solidFill>
                <a:schemeClr val="bg1"/>
              </a:solidFill>
              <a:latin typeface="Arial" panose="020B0604020202020204" pitchFamily="34" charset="0"/>
              <a:cs typeface="Arial" panose="020B0604020202020204" pitchFamily="34" charset="0"/>
            </a:rPr>
            <a:t>N (100%)</a:t>
          </a:r>
          <a:endParaRPr lang="es-ES" sz="2000" dirty="0">
            <a:solidFill>
              <a:schemeClr val="bg1"/>
            </a:solidFill>
            <a:latin typeface="Arial" panose="020B0604020202020204" pitchFamily="34" charset="0"/>
            <a:cs typeface="Arial" panose="020B0604020202020204" pitchFamily="34" charset="0"/>
          </a:endParaRPr>
        </a:p>
      </dgm:t>
    </dgm:pt>
    <dgm:pt modelId="{BA7E0590-86A1-4AA0-8928-6B2CE0DE5A30}" type="parTrans" cxnId="{3D6D84A1-7D6B-437E-82E9-8C0AD8668A6F}">
      <dgm:prSet/>
      <dgm:spPr/>
      <dgm:t>
        <a:bodyPr/>
        <a:lstStyle/>
        <a:p>
          <a:endParaRPr lang="es-ES"/>
        </a:p>
      </dgm:t>
    </dgm:pt>
    <dgm:pt modelId="{951E74FE-8705-4D23-9A66-0E2B59BD1A38}" type="sibTrans" cxnId="{3D6D84A1-7D6B-437E-82E9-8C0AD8668A6F}">
      <dgm:prSet/>
      <dgm:spPr/>
      <dgm:t>
        <a:bodyPr/>
        <a:lstStyle/>
        <a:p>
          <a:endParaRPr lang="es-ES"/>
        </a:p>
      </dgm:t>
    </dgm:pt>
    <dgm:pt modelId="{40A57949-9455-4653-AB33-6987980687C5}">
      <dgm:prSet phldrT="[Texto]" custT="1"/>
      <dgm:spPr>
        <a:ln w="38100">
          <a:solidFill>
            <a:srgbClr val="FF0000"/>
          </a:solidFill>
        </a:ln>
      </dgm:spPr>
      <dgm:t>
        <a:bodyPr/>
        <a:lstStyle/>
        <a:p>
          <a:pPr algn="ctr"/>
          <a:r>
            <a:rPr lang="es-CO" sz="1000" b="1" dirty="0"/>
            <a:t>Identificación </a:t>
          </a:r>
          <a:r>
            <a:rPr lang="es-CO" sz="1000" b="1" dirty="0" smtClean="0"/>
            <a:t>de</a:t>
          </a:r>
          <a:r>
            <a:rPr lang="es-419" sz="1000" b="1" dirty="0" smtClean="0"/>
            <a:t>:</a:t>
          </a:r>
          <a:endParaRPr lang="es-CO" sz="1000" b="1" dirty="0"/>
        </a:p>
        <a:p>
          <a:pPr algn="ctr"/>
          <a:r>
            <a:rPr lang="es-CO" sz="1000" dirty="0"/>
            <a:t>Criterios, información requerida, </a:t>
          </a:r>
          <a:r>
            <a:rPr lang="es-419" sz="1000" dirty="0" smtClean="0"/>
            <a:t>f</a:t>
          </a:r>
          <a:r>
            <a:rPr lang="es-CO" sz="1000" dirty="0" err="1" smtClean="0"/>
            <a:t>uentes</a:t>
          </a:r>
          <a:r>
            <a:rPr lang="es-CO" sz="1000" dirty="0" smtClean="0"/>
            <a:t> </a:t>
          </a:r>
          <a:r>
            <a:rPr lang="es-CO" sz="1000" dirty="0"/>
            <a:t>de </a:t>
          </a:r>
          <a:r>
            <a:rPr lang="es-419" sz="1000" dirty="0" smtClean="0"/>
            <a:t>i</a:t>
          </a:r>
          <a:r>
            <a:rPr lang="es-CO" sz="1000" dirty="0" err="1" smtClean="0"/>
            <a:t>nformación</a:t>
          </a:r>
          <a:r>
            <a:rPr lang="es-CO" sz="1000" dirty="0"/>
            <a:t>, </a:t>
          </a:r>
          <a:r>
            <a:rPr lang="es-419" sz="1000" dirty="0" smtClean="0"/>
            <a:t>p</a:t>
          </a:r>
          <a:r>
            <a:rPr lang="es-CO" sz="1000" dirty="0" err="1" smtClean="0"/>
            <a:t>rocedimientos</a:t>
          </a:r>
          <a:r>
            <a:rPr lang="es-CO" sz="1000" dirty="0" smtClean="0"/>
            <a:t> </a:t>
          </a:r>
          <a:r>
            <a:rPr lang="es-CO" sz="1000" dirty="0"/>
            <a:t>de recopilación y análisis de </a:t>
          </a:r>
          <a:r>
            <a:rPr lang="es-419" sz="1000" dirty="0" smtClean="0"/>
            <a:t>d</a:t>
          </a:r>
          <a:r>
            <a:rPr lang="es-CO" sz="1000" dirty="0" err="1" smtClean="0"/>
            <a:t>atos</a:t>
          </a:r>
          <a:r>
            <a:rPr lang="es-CO" sz="1000" dirty="0"/>
            <a:t>, </a:t>
          </a:r>
          <a:r>
            <a:rPr lang="es-419" sz="1000" dirty="0" smtClean="0"/>
            <a:t>l</a:t>
          </a:r>
          <a:r>
            <a:rPr lang="es-CO" sz="1000" dirty="0" smtClean="0"/>
            <a:t>imitaciones</a:t>
          </a:r>
          <a:r>
            <a:rPr lang="es-CO" sz="1000" dirty="0"/>
            <a:t>, </a:t>
          </a:r>
          <a:r>
            <a:rPr lang="es-419" sz="1000" dirty="0" smtClean="0"/>
            <a:t>p</a:t>
          </a:r>
          <a:r>
            <a:rPr lang="es-CO" sz="1000" dirty="0" err="1" smtClean="0"/>
            <a:t>royección</a:t>
          </a:r>
          <a:r>
            <a:rPr lang="es-CO" sz="1000" dirty="0" smtClean="0"/>
            <a:t> </a:t>
          </a:r>
          <a:r>
            <a:rPr lang="es-CO" sz="1000" dirty="0"/>
            <a:t>de lo que va a permitir decir el </a:t>
          </a:r>
          <a:r>
            <a:rPr lang="es-CO" sz="1000" dirty="0" smtClean="0"/>
            <a:t>análisis</a:t>
          </a:r>
          <a:r>
            <a:rPr lang="es-419" sz="1000" dirty="0" smtClean="0"/>
            <a:t>.</a:t>
          </a:r>
          <a:endParaRPr lang="es-ES" sz="1000" dirty="0"/>
        </a:p>
      </dgm:t>
    </dgm:pt>
    <dgm:pt modelId="{C8F11B82-9BF0-4068-8C8C-5CDEAD2EFA06}" type="parTrans" cxnId="{6228EE52-2034-43EA-9618-2EA19798098B}">
      <dgm:prSet/>
      <dgm:spPr/>
      <dgm:t>
        <a:bodyPr/>
        <a:lstStyle/>
        <a:p>
          <a:endParaRPr lang="es-ES"/>
        </a:p>
      </dgm:t>
    </dgm:pt>
    <dgm:pt modelId="{9AF4A61A-648A-4866-871E-603329BFA618}" type="sibTrans" cxnId="{6228EE52-2034-43EA-9618-2EA19798098B}">
      <dgm:prSet/>
      <dgm:spPr/>
      <dgm:t>
        <a:bodyPr/>
        <a:lstStyle/>
        <a:p>
          <a:endParaRPr lang="es-ES"/>
        </a:p>
      </dgm:t>
    </dgm:pt>
    <dgm:pt modelId="{B403442C-DF53-413B-A583-619AC4874D0F}">
      <dgm:prSet phldrT="[Texto]" custT="1"/>
      <dgm:spPr>
        <a:ln w="38100">
          <a:solidFill>
            <a:srgbClr val="FF0000"/>
          </a:solidFill>
        </a:ln>
      </dgm:spPr>
      <dgm:t>
        <a:bodyPr/>
        <a:lstStyle/>
        <a:p>
          <a:pPr algn="ctr"/>
          <a:r>
            <a:rPr lang="es-CO" sz="1050" dirty="0"/>
            <a:t>Justificación, </a:t>
          </a:r>
          <a:r>
            <a:rPr lang="es-419" sz="1050" dirty="0" smtClean="0"/>
            <a:t>o</a:t>
          </a:r>
          <a:r>
            <a:rPr lang="es-CO" sz="1050" dirty="0" err="1" smtClean="0"/>
            <a:t>bjetivos</a:t>
          </a:r>
          <a:r>
            <a:rPr lang="es-CO" sz="1050" dirty="0"/>
            <a:t>, cadena de valor, alcance, </a:t>
          </a:r>
          <a:r>
            <a:rPr lang="es-419" sz="1050" dirty="0" smtClean="0"/>
            <a:t>l</a:t>
          </a:r>
          <a:r>
            <a:rPr lang="es-CO" sz="1050" dirty="0" smtClean="0"/>
            <a:t>imitaciones</a:t>
          </a:r>
          <a:r>
            <a:rPr lang="es-CO" sz="1050" dirty="0"/>
            <a:t>, </a:t>
          </a:r>
          <a:r>
            <a:rPr lang="es-419" sz="1050" dirty="0" smtClean="0"/>
            <a:t>r</a:t>
          </a:r>
          <a:r>
            <a:rPr lang="es-CO" sz="1050" dirty="0" err="1" smtClean="0"/>
            <a:t>esultado</a:t>
          </a:r>
          <a:r>
            <a:rPr lang="es-CO" sz="1050" dirty="0" smtClean="0"/>
            <a:t> </a:t>
          </a:r>
          <a:r>
            <a:rPr lang="es-419" sz="1050" dirty="0" smtClean="0"/>
            <a:t>e</a:t>
          </a:r>
          <a:r>
            <a:rPr lang="es-CO" sz="1050" dirty="0" err="1" smtClean="0"/>
            <a:t>ncuestas</a:t>
          </a:r>
          <a:r>
            <a:rPr lang="es-CO" sz="1050" dirty="0" smtClean="0"/>
            <a:t> </a:t>
          </a:r>
          <a:r>
            <a:rPr lang="es-CO" sz="1050" dirty="0"/>
            <a:t>aplicadas a </a:t>
          </a:r>
          <a:r>
            <a:rPr lang="es-419" sz="1050" dirty="0" smtClean="0"/>
            <a:t>o</a:t>
          </a:r>
          <a:r>
            <a:rPr lang="es-CO" sz="1050" dirty="0" err="1" smtClean="0"/>
            <a:t>rganizaciones</a:t>
          </a:r>
          <a:r>
            <a:rPr lang="es-CO" sz="1050" dirty="0" smtClean="0"/>
            <a:t> </a:t>
          </a:r>
          <a:r>
            <a:rPr lang="es-CO" sz="1050" dirty="0"/>
            <a:t>sociales, matriz de riesgos de la auditoría, valor agregado</a:t>
          </a:r>
          <a:r>
            <a:rPr lang="es-CO" sz="900" dirty="0"/>
            <a:t>.</a:t>
          </a:r>
          <a:endParaRPr lang="es-ES" sz="900" dirty="0"/>
        </a:p>
      </dgm:t>
    </dgm:pt>
    <dgm:pt modelId="{BFF4CC17-1EE3-4A8C-A891-C8412EC6DF36}" type="parTrans" cxnId="{427D7ECB-8E76-42F5-A33F-7BCE95B55A4C}">
      <dgm:prSet/>
      <dgm:spPr/>
      <dgm:t>
        <a:bodyPr/>
        <a:lstStyle/>
        <a:p>
          <a:endParaRPr lang="es-ES"/>
        </a:p>
      </dgm:t>
    </dgm:pt>
    <dgm:pt modelId="{555F0CB8-4AF6-4421-82E4-1D5ED19953B6}" type="sibTrans" cxnId="{427D7ECB-8E76-42F5-A33F-7BCE95B55A4C}">
      <dgm:prSet/>
      <dgm:spPr/>
      <dgm:t>
        <a:bodyPr/>
        <a:lstStyle/>
        <a:p>
          <a:endParaRPr lang="es-ES"/>
        </a:p>
      </dgm:t>
    </dgm:pt>
    <dgm:pt modelId="{807BA35D-9C63-47D9-B85E-5E568CE07806}">
      <dgm:prSet phldrT="[Texto]" custT="1"/>
      <dgm:spPr>
        <a:ln w="38100">
          <a:solidFill>
            <a:srgbClr val="FF0000"/>
          </a:solidFill>
        </a:ln>
      </dgm:spPr>
      <dgm:t>
        <a:bodyPr/>
        <a:lstStyle/>
        <a:p>
          <a:r>
            <a:rPr lang="es-CO" sz="1200" b="1" dirty="0"/>
            <a:t>CRONOGRAMA DE </a:t>
          </a:r>
        </a:p>
        <a:p>
          <a:r>
            <a:rPr lang="es-CO" sz="1200" b="1" dirty="0"/>
            <a:t>FASE DE </a:t>
          </a:r>
          <a:r>
            <a:rPr lang="es-CO" sz="1200" b="1" dirty="0" smtClean="0"/>
            <a:t>EJECUCI</a:t>
          </a:r>
          <a:r>
            <a:rPr lang="es-419" sz="1200" b="1" dirty="0" err="1" smtClean="0"/>
            <a:t>Ó</a:t>
          </a:r>
          <a:r>
            <a:rPr lang="es-CO" sz="1200" b="1" dirty="0" smtClean="0"/>
            <a:t>N</a:t>
          </a:r>
          <a:endParaRPr lang="es-ES" sz="1200" b="1" dirty="0"/>
        </a:p>
      </dgm:t>
    </dgm:pt>
    <dgm:pt modelId="{61D8CC82-9D8E-42A0-AFAF-1A96AE0677C2}" type="parTrans" cxnId="{38775B7E-7213-4C40-B053-14AB04F8089B}">
      <dgm:prSet/>
      <dgm:spPr/>
      <dgm:t>
        <a:bodyPr/>
        <a:lstStyle/>
        <a:p>
          <a:endParaRPr lang="es-ES"/>
        </a:p>
      </dgm:t>
    </dgm:pt>
    <dgm:pt modelId="{71D968A8-28C8-4BDB-B2DC-35C23D0672F8}" type="sibTrans" cxnId="{38775B7E-7213-4C40-B053-14AB04F8089B}">
      <dgm:prSet/>
      <dgm:spPr/>
      <dgm:t>
        <a:bodyPr/>
        <a:lstStyle/>
        <a:p>
          <a:endParaRPr lang="es-ES"/>
        </a:p>
      </dgm:t>
    </dgm:pt>
    <dgm:pt modelId="{8DE2AD2B-35FA-4E1E-B78D-39380D123328}">
      <dgm:prSet custT="1"/>
      <dgm:spPr>
        <a:ln w="38100">
          <a:solidFill>
            <a:srgbClr val="FF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1400" b="1" dirty="0"/>
        </a:p>
        <a:p>
          <a:pPr marL="0" marR="0" lvl="0" indent="0" defTabSz="914400" eaLnBrk="1" fontAlgn="auto" latinLnBrk="0" hangingPunct="1">
            <a:lnSpc>
              <a:spcPct val="100000"/>
            </a:lnSpc>
            <a:spcBef>
              <a:spcPts val="0"/>
            </a:spcBef>
            <a:spcAft>
              <a:spcPts val="0"/>
            </a:spcAft>
            <a:buClrTx/>
            <a:buSzTx/>
            <a:buFontTx/>
            <a:buNone/>
            <a:tabLst/>
            <a:defRPr/>
          </a:pPr>
          <a:r>
            <a:rPr lang="es-CO" sz="1200" b="1" dirty="0" smtClean="0"/>
            <a:t>     MATRIZ </a:t>
          </a:r>
          <a:r>
            <a:rPr lang="es-CO" sz="1200" b="1" dirty="0"/>
            <a:t>DE </a:t>
          </a:r>
          <a:r>
            <a:rPr lang="es-CO" sz="1200" b="1" dirty="0" smtClean="0"/>
            <a:t>PLANIFICACI</a:t>
          </a:r>
          <a:r>
            <a:rPr lang="es-419" sz="1200" b="1" dirty="0" err="1" smtClean="0"/>
            <a:t>Ó</a:t>
          </a:r>
          <a:r>
            <a:rPr lang="es-CO" sz="1200" b="1" dirty="0" smtClean="0"/>
            <a:t>N</a:t>
          </a:r>
          <a:endParaRPr lang="es-ES" sz="1200" b="1" dirty="0"/>
        </a:p>
        <a:p>
          <a:pPr lvl="0" defTabSz="1289050">
            <a:lnSpc>
              <a:spcPct val="90000"/>
            </a:lnSpc>
            <a:spcBef>
              <a:spcPct val="0"/>
            </a:spcBef>
            <a:spcAft>
              <a:spcPct val="35000"/>
            </a:spcAft>
          </a:pPr>
          <a:endParaRPr lang="es-ES" sz="1100" dirty="0"/>
        </a:p>
      </dgm:t>
    </dgm:pt>
    <dgm:pt modelId="{6BB45377-19D4-4983-8F85-835EFA98D1B5}" type="parTrans" cxnId="{09E7D421-AF73-409A-82DD-E8B8039E3D42}">
      <dgm:prSet/>
      <dgm:spPr/>
      <dgm:t>
        <a:bodyPr/>
        <a:lstStyle/>
        <a:p>
          <a:endParaRPr lang="es-ES"/>
        </a:p>
      </dgm:t>
    </dgm:pt>
    <dgm:pt modelId="{81E63CD3-E86F-403A-8392-BB6D93D39BF6}" type="sibTrans" cxnId="{09E7D421-AF73-409A-82DD-E8B8039E3D42}">
      <dgm:prSet/>
      <dgm:spPr/>
      <dgm:t>
        <a:bodyPr/>
        <a:lstStyle/>
        <a:p>
          <a:endParaRPr lang="es-ES"/>
        </a:p>
      </dgm:t>
    </dgm:pt>
    <dgm:pt modelId="{4D779C07-DE63-4BA1-8276-12D3E44F9F4A}">
      <dgm:prSet custT="1"/>
      <dgm:spPr>
        <a:ln w="38100">
          <a:solidFill>
            <a:srgbClr val="FF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CO" sz="1200" b="1" dirty="0"/>
            <a:t>PLAN DE TRABAJO</a:t>
          </a:r>
          <a:endParaRPr lang="es-ES" sz="1200" b="1" dirty="0"/>
        </a:p>
        <a:p>
          <a:pPr lvl="0" defTabSz="488950">
            <a:lnSpc>
              <a:spcPct val="90000"/>
            </a:lnSpc>
            <a:spcBef>
              <a:spcPct val="0"/>
            </a:spcBef>
            <a:spcAft>
              <a:spcPct val="35000"/>
            </a:spcAft>
          </a:pPr>
          <a:endParaRPr lang="es-ES" sz="1100" dirty="0"/>
        </a:p>
      </dgm:t>
    </dgm:pt>
    <dgm:pt modelId="{6BED8E29-463D-411E-A556-E7670CE813A3}" type="parTrans" cxnId="{FE8DB0DE-35DC-4686-8314-3C1BD38D6103}">
      <dgm:prSet/>
      <dgm:spPr/>
      <dgm:t>
        <a:bodyPr/>
        <a:lstStyle/>
        <a:p>
          <a:endParaRPr lang="es-ES"/>
        </a:p>
      </dgm:t>
    </dgm:pt>
    <dgm:pt modelId="{93347CAA-29D6-4C47-81A0-1B966CBA605B}" type="sibTrans" cxnId="{FE8DB0DE-35DC-4686-8314-3C1BD38D6103}">
      <dgm:prSet/>
      <dgm:spPr/>
      <dgm:t>
        <a:bodyPr/>
        <a:lstStyle/>
        <a:p>
          <a:endParaRPr lang="es-ES"/>
        </a:p>
      </dgm:t>
    </dgm:pt>
    <dgm:pt modelId="{D37CE2B5-EA65-4EC5-BA2B-BB9DC3B569A3}" type="pres">
      <dgm:prSet presAssocID="{42158E82-E69D-40FD-B7F8-E6829B6C2572}" presName="Name0" presStyleCnt="0">
        <dgm:presLayoutVars>
          <dgm:chPref val="1"/>
          <dgm:dir/>
          <dgm:animOne val="branch"/>
          <dgm:animLvl val="lvl"/>
          <dgm:resizeHandles val="exact"/>
        </dgm:presLayoutVars>
      </dgm:prSet>
      <dgm:spPr/>
      <dgm:t>
        <a:bodyPr/>
        <a:lstStyle/>
        <a:p>
          <a:endParaRPr lang="es-ES"/>
        </a:p>
      </dgm:t>
    </dgm:pt>
    <dgm:pt modelId="{DE68500D-2755-4FB5-9674-C931333D7A2A}" type="pres">
      <dgm:prSet presAssocID="{50E3786D-BE51-421C-B0C6-03EFB119FF5F}" presName="root1" presStyleCnt="0"/>
      <dgm:spPr/>
    </dgm:pt>
    <dgm:pt modelId="{15217680-EC3A-4D3B-869D-842DCB454DBB}" type="pres">
      <dgm:prSet presAssocID="{50E3786D-BE51-421C-B0C6-03EFB119FF5F}" presName="LevelOneTextNode" presStyleLbl="node0" presStyleIdx="0" presStyleCnt="1" custScaleX="130584" custScaleY="124137">
        <dgm:presLayoutVars>
          <dgm:chPref val="3"/>
        </dgm:presLayoutVars>
      </dgm:prSet>
      <dgm:spPr/>
      <dgm:t>
        <a:bodyPr/>
        <a:lstStyle/>
        <a:p>
          <a:endParaRPr lang="es-ES"/>
        </a:p>
      </dgm:t>
    </dgm:pt>
    <dgm:pt modelId="{BF92E84A-7685-48D7-955D-465051F04B7E}" type="pres">
      <dgm:prSet presAssocID="{50E3786D-BE51-421C-B0C6-03EFB119FF5F}" presName="level2hierChild" presStyleCnt="0"/>
      <dgm:spPr/>
    </dgm:pt>
    <dgm:pt modelId="{92714F5B-0AA6-415D-A22A-568395CAD3C3}" type="pres">
      <dgm:prSet presAssocID="{6BB45377-19D4-4983-8F85-835EFA98D1B5}" presName="conn2-1" presStyleLbl="parChTrans1D2" presStyleIdx="0" presStyleCnt="3"/>
      <dgm:spPr/>
      <dgm:t>
        <a:bodyPr/>
        <a:lstStyle/>
        <a:p>
          <a:endParaRPr lang="es-ES"/>
        </a:p>
      </dgm:t>
    </dgm:pt>
    <dgm:pt modelId="{7C4DE6DD-F144-4FC5-8DD9-99DBA8641238}" type="pres">
      <dgm:prSet presAssocID="{6BB45377-19D4-4983-8F85-835EFA98D1B5}" presName="connTx" presStyleLbl="parChTrans1D2" presStyleIdx="0" presStyleCnt="3"/>
      <dgm:spPr/>
      <dgm:t>
        <a:bodyPr/>
        <a:lstStyle/>
        <a:p>
          <a:endParaRPr lang="es-ES"/>
        </a:p>
      </dgm:t>
    </dgm:pt>
    <dgm:pt modelId="{B02E5918-3356-4EB6-A7BC-3A67ED03420B}" type="pres">
      <dgm:prSet presAssocID="{8DE2AD2B-35FA-4E1E-B78D-39380D123328}" presName="root2" presStyleCnt="0"/>
      <dgm:spPr/>
    </dgm:pt>
    <dgm:pt modelId="{2FDA46F4-4F66-4E1C-9468-263F98047B91}" type="pres">
      <dgm:prSet presAssocID="{8DE2AD2B-35FA-4E1E-B78D-39380D123328}" presName="LevelTwoTextNode" presStyleLbl="node2" presStyleIdx="0" presStyleCnt="3">
        <dgm:presLayoutVars>
          <dgm:chPref val="3"/>
        </dgm:presLayoutVars>
      </dgm:prSet>
      <dgm:spPr/>
      <dgm:t>
        <a:bodyPr/>
        <a:lstStyle/>
        <a:p>
          <a:endParaRPr lang="es-ES"/>
        </a:p>
      </dgm:t>
    </dgm:pt>
    <dgm:pt modelId="{289C053B-4862-4876-A65F-FCC260B8185E}" type="pres">
      <dgm:prSet presAssocID="{8DE2AD2B-35FA-4E1E-B78D-39380D123328}" presName="level3hierChild" presStyleCnt="0"/>
      <dgm:spPr/>
    </dgm:pt>
    <dgm:pt modelId="{A02496A3-9F57-492B-B066-F997E9794F9C}" type="pres">
      <dgm:prSet presAssocID="{C8F11B82-9BF0-4068-8C8C-5CDEAD2EFA06}" presName="conn2-1" presStyleLbl="parChTrans1D3" presStyleIdx="0" presStyleCnt="2"/>
      <dgm:spPr/>
      <dgm:t>
        <a:bodyPr/>
        <a:lstStyle/>
        <a:p>
          <a:endParaRPr lang="es-ES"/>
        </a:p>
      </dgm:t>
    </dgm:pt>
    <dgm:pt modelId="{B611E7A8-5BE7-494C-8D14-1C3883308FE2}" type="pres">
      <dgm:prSet presAssocID="{C8F11B82-9BF0-4068-8C8C-5CDEAD2EFA06}" presName="connTx" presStyleLbl="parChTrans1D3" presStyleIdx="0" presStyleCnt="2"/>
      <dgm:spPr/>
      <dgm:t>
        <a:bodyPr/>
        <a:lstStyle/>
        <a:p>
          <a:endParaRPr lang="es-ES"/>
        </a:p>
      </dgm:t>
    </dgm:pt>
    <dgm:pt modelId="{29620DF6-A756-46C9-8121-9CCD82597EEA}" type="pres">
      <dgm:prSet presAssocID="{40A57949-9455-4653-AB33-6987980687C5}" presName="root2" presStyleCnt="0"/>
      <dgm:spPr/>
    </dgm:pt>
    <dgm:pt modelId="{4DF24013-9287-426E-B38F-91022BB98A98}" type="pres">
      <dgm:prSet presAssocID="{40A57949-9455-4653-AB33-6987980687C5}" presName="LevelTwoTextNode" presStyleLbl="node3" presStyleIdx="0" presStyleCnt="2" custScaleY="158259">
        <dgm:presLayoutVars>
          <dgm:chPref val="3"/>
        </dgm:presLayoutVars>
      </dgm:prSet>
      <dgm:spPr/>
      <dgm:t>
        <a:bodyPr/>
        <a:lstStyle/>
        <a:p>
          <a:endParaRPr lang="es-ES"/>
        </a:p>
      </dgm:t>
    </dgm:pt>
    <dgm:pt modelId="{DCA1F944-D69E-4DA4-B50E-31FCBFFB5072}" type="pres">
      <dgm:prSet presAssocID="{40A57949-9455-4653-AB33-6987980687C5}" presName="level3hierChild" presStyleCnt="0"/>
      <dgm:spPr/>
    </dgm:pt>
    <dgm:pt modelId="{62D284C5-C104-43A4-891F-78BDCA0A1C46}" type="pres">
      <dgm:prSet presAssocID="{6BED8E29-463D-411E-A556-E7670CE813A3}" presName="conn2-1" presStyleLbl="parChTrans1D2" presStyleIdx="1" presStyleCnt="3"/>
      <dgm:spPr/>
      <dgm:t>
        <a:bodyPr/>
        <a:lstStyle/>
        <a:p>
          <a:endParaRPr lang="es-ES"/>
        </a:p>
      </dgm:t>
    </dgm:pt>
    <dgm:pt modelId="{48D8C6A2-FE2A-4961-AC69-3561EA878540}" type="pres">
      <dgm:prSet presAssocID="{6BED8E29-463D-411E-A556-E7670CE813A3}" presName="connTx" presStyleLbl="parChTrans1D2" presStyleIdx="1" presStyleCnt="3"/>
      <dgm:spPr/>
      <dgm:t>
        <a:bodyPr/>
        <a:lstStyle/>
        <a:p>
          <a:endParaRPr lang="es-ES"/>
        </a:p>
      </dgm:t>
    </dgm:pt>
    <dgm:pt modelId="{BDBEFC3C-9C3C-4360-8E2F-FCC2308657CD}" type="pres">
      <dgm:prSet presAssocID="{4D779C07-DE63-4BA1-8276-12D3E44F9F4A}" presName="root2" presStyleCnt="0"/>
      <dgm:spPr/>
    </dgm:pt>
    <dgm:pt modelId="{90323431-9ECA-4C80-9811-5F6E62C2AD38}" type="pres">
      <dgm:prSet presAssocID="{4D779C07-DE63-4BA1-8276-12D3E44F9F4A}" presName="LevelTwoTextNode" presStyleLbl="node2" presStyleIdx="1" presStyleCnt="3">
        <dgm:presLayoutVars>
          <dgm:chPref val="3"/>
        </dgm:presLayoutVars>
      </dgm:prSet>
      <dgm:spPr/>
      <dgm:t>
        <a:bodyPr/>
        <a:lstStyle/>
        <a:p>
          <a:endParaRPr lang="es-ES"/>
        </a:p>
      </dgm:t>
    </dgm:pt>
    <dgm:pt modelId="{6A1E9E94-01D1-4DE8-8BD9-9E9D9ED7FDEE}" type="pres">
      <dgm:prSet presAssocID="{4D779C07-DE63-4BA1-8276-12D3E44F9F4A}" presName="level3hierChild" presStyleCnt="0"/>
      <dgm:spPr/>
    </dgm:pt>
    <dgm:pt modelId="{81048DC1-A209-4E10-BD57-F0604A65B27C}" type="pres">
      <dgm:prSet presAssocID="{BFF4CC17-1EE3-4A8C-A891-C8412EC6DF36}" presName="conn2-1" presStyleLbl="parChTrans1D3" presStyleIdx="1" presStyleCnt="2"/>
      <dgm:spPr/>
      <dgm:t>
        <a:bodyPr/>
        <a:lstStyle/>
        <a:p>
          <a:endParaRPr lang="es-ES"/>
        </a:p>
      </dgm:t>
    </dgm:pt>
    <dgm:pt modelId="{1EE3ECF0-B839-4527-9AB7-AB9565FF2329}" type="pres">
      <dgm:prSet presAssocID="{BFF4CC17-1EE3-4A8C-A891-C8412EC6DF36}" presName="connTx" presStyleLbl="parChTrans1D3" presStyleIdx="1" presStyleCnt="2"/>
      <dgm:spPr/>
      <dgm:t>
        <a:bodyPr/>
        <a:lstStyle/>
        <a:p>
          <a:endParaRPr lang="es-ES"/>
        </a:p>
      </dgm:t>
    </dgm:pt>
    <dgm:pt modelId="{212426C2-BC01-43E0-AFDD-FD4092C3A38E}" type="pres">
      <dgm:prSet presAssocID="{B403442C-DF53-413B-A583-619AC4874D0F}" presName="root2" presStyleCnt="0"/>
      <dgm:spPr/>
    </dgm:pt>
    <dgm:pt modelId="{4AA22A47-2E17-421C-9D3A-21B73885436C}" type="pres">
      <dgm:prSet presAssocID="{B403442C-DF53-413B-A583-619AC4874D0F}" presName="LevelTwoTextNode" presStyleLbl="node3" presStyleIdx="1" presStyleCnt="2" custScaleX="101863" custScaleY="174024">
        <dgm:presLayoutVars>
          <dgm:chPref val="3"/>
        </dgm:presLayoutVars>
      </dgm:prSet>
      <dgm:spPr/>
      <dgm:t>
        <a:bodyPr/>
        <a:lstStyle/>
        <a:p>
          <a:endParaRPr lang="es-ES"/>
        </a:p>
      </dgm:t>
    </dgm:pt>
    <dgm:pt modelId="{FD3CDA0D-9D3B-4EF0-B678-20389F3B5B9B}" type="pres">
      <dgm:prSet presAssocID="{B403442C-DF53-413B-A583-619AC4874D0F}" presName="level3hierChild" presStyleCnt="0"/>
      <dgm:spPr/>
    </dgm:pt>
    <dgm:pt modelId="{026F190B-D40D-4559-A056-124769B49F0B}" type="pres">
      <dgm:prSet presAssocID="{61D8CC82-9D8E-42A0-AFAF-1A96AE0677C2}" presName="conn2-1" presStyleLbl="parChTrans1D2" presStyleIdx="2" presStyleCnt="3"/>
      <dgm:spPr/>
      <dgm:t>
        <a:bodyPr/>
        <a:lstStyle/>
        <a:p>
          <a:endParaRPr lang="es-ES"/>
        </a:p>
      </dgm:t>
    </dgm:pt>
    <dgm:pt modelId="{3B458F7F-9368-46EA-910D-94F3908863A1}" type="pres">
      <dgm:prSet presAssocID="{61D8CC82-9D8E-42A0-AFAF-1A96AE0677C2}" presName="connTx" presStyleLbl="parChTrans1D2" presStyleIdx="2" presStyleCnt="3"/>
      <dgm:spPr/>
      <dgm:t>
        <a:bodyPr/>
        <a:lstStyle/>
        <a:p>
          <a:endParaRPr lang="es-ES"/>
        </a:p>
      </dgm:t>
    </dgm:pt>
    <dgm:pt modelId="{63D43A2A-2876-4184-AC04-BFB0346C8534}" type="pres">
      <dgm:prSet presAssocID="{807BA35D-9C63-47D9-B85E-5E568CE07806}" presName="root2" presStyleCnt="0"/>
      <dgm:spPr/>
    </dgm:pt>
    <dgm:pt modelId="{D5CF3441-8B8B-43FD-9A8D-C36D03A5FB1D}" type="pres">
      <dgm:prSet presAssocID="{807BA35D-9C63-47D9-B85E-5E568CE07806}" presName="LevelTwoTextNode" presStyleLbl="node2" presStyleIdx="2" presStyleCnt="3">
        <dgm:presLayoutVars>
          <dgm:chPref val="3"/>
        </dgm:presLayoutVars>
      </dgm:prSet>
      <dgm:spPr/>
      <dgm:t>
        <a:bodyPr/>
        <a:lstStyle/>
        <a:p>
          <a:endParaRPr lang="es-ES"/>
        </a:p>
      </dgm:t>
    </dgm:pt>
    <dgm:pt modelId="{010357B1-7D7B-42BA-B454-618AF6EA5EC8}" type="pres">
      <dgm:prSet presAssocID="{807BA35D-9C63-47D9-B85E-5E568CE07806}" presName="level3hierChild" presStyleCnt="0"/>
      <dgm:spPr/>
    </dgm:pt>
  </dgm:ptLst>
  <dgm:cxnLst>
    <dgm:cxn modelId="{6228EE52-2034-43EA-9618-2EA19798098B}" srcId="{8DE2AD2B-35FA-4E1E-B78D-39380D123328}" destId="{40A57949-9455-4653-AB33-6987980687C5}" srcOrd="0" destOrd="0" parTransId="{C8F11B82-9BF0-4068-8C8C-5CDEAD2EFA06}" sibTransId="{9AF4A61A-648A-4866-871E-603329BFA618}"/>
    <dgm:cxn modelId="{0D9DA306-7359-43DF-BE1D-6EFCD7A39EC9}" type="presOf" srcId="{BFF4CC17-1EE3-4A8C-A891-C8412EC6DF36}" destId="{1EE3ECF0-B839-4527-9AB7-AB9565FF2329}" srcOrd="1" destOrd="0" presId="urn:microsoft.com/office/officeart/2008/layout/HorizontalMultiLevelHierarchy"/>
    <dgm:cxn modelId="{95440C58-CFBA-4DC7-B67B-42EAC7453017}" type="presOf" srcId="{807BA35D-9C63-47D9-B85E-5E568CE07806}" destId="{D5CF3441-8B8B-43FD-9A8D-C36D03A5FB1D}" srcOrd="0" destOrd="0" presId="urn:microsoft.com/office/officeart/2008/layout/HorizontalMultiLevelHierarchy"/>
    <dgm:cxn modelId="{D1C2639D-5142-4878-B8F9-773A5964A84B}" type="presOf" srcId="{61D8CC82-9D8E-42A0-AFAF-1A96AE0677C2}" destId="{026F190B-D40D-4559-A056-124769B49F0B}" srcOrd="0" destOrd="0" presId="urn:microsoft.com/office/officeart/2008/layout/HorizontalMultiLevelHierarchy"/>
    <dgm:cxn modelId="{B7C60865-E852-48F2-8ED9-34886CCB73A6}" type="presOf" srcId="{6BB45377-19D4-4983-8F85-835EFA98D1B5}" destId="{92714F5B-0AA6-415D-A22A-568395CAD3C3}" srcOrd="0" destOrd="0" presId="urn:microsoft.com/office/officeart/2008/layout/HorizontalMultiLevelHierarchy"/>
    <dgm:cxn modelId="{8B7D807F-3261-4583-9A1D-2FF02897969D}" type="presOf" srcId="{6BED8E29-463D-411E-A556-E7670CE813A3}" destId="{62D284C5-C104-43A4-891F-78BDCA0A1C46}" srcOrd="0" destOrd="0" presId="urn:microsoft.com/office/officeart/2008/layout/HorizontalMultiLevelHierarchy"/>
    <dgm:cxn modelId="{FE8DB0DE-35DC-4686-8314-3C1BD38D6103}" srcId="{50E3786D-BE51-421C-B0C6-03EFB119FF5F}" destId="{4D779C07-DE63-4BA1-8276-12D3E44F9F4A}" srcOrd="1" destOrd="0" parTransId="{6BED8E29-463D-411E-A556-E7670CE813A3}" sibTransId="{93347CAA-29D6-4C47-81A0-1B966CBA605B}"/>
    <dgm:cxn modelId="{4EC7DE30-DFEB-4800-BD7D-74C7AC9D0B8C}" type="presOf" srcId="{40A57949-9455-4653-AB33-6987980687C5}" destId="{4DF24013-9287-426E-B38F-91022BB98A98}" srcOrd="0" destOrd="0" presId="urn:microsoft.com/office/officeart/2008/layout/HorizontalMultiLevelHierarchy"/>
    <dgm:cxn modelId="{6E62C0D6-BC5C-47A8-A087-838137FF1166}" type="presOf" srcId="{6BB45377-19D4-4983-8F85-835EFA98D1B5}" destId="{7C4DE6DD-F144-4FC5-8DD9-99DBA8641238}" srcOrd="1" destOrd="0" presId="urn:microsoft.com/office/officeart/2008/layout/HorizontalMultiLevelHierarchy"/>
    <dgm:cxn modelId="{E7959126-CFBC-4CBE-98A9-CB1F44120B5C}" type="presOf" srcId="{C8F11B82-9BF0-4068-8C8C-5CDEAD2EFA06}" destId="{B611E7A8-5BE7-494C-8D14-1C3883308FE2}" srcOrd="1" destOrd="0" presId="urn:microsoft.com/office/officeart/2008/layout/HorizontalMultiLevelHierarchy"/>
    <dgm:cxn modelId="{427D7ECB-8E76-42F5-A33F-7BCE95B55A4C}" srcId="{4D779C07-DE63-4BA1-8276-12D3E44F9F4A}" destId="{B403442C-DF53-413B-A583-619AC4874D0F}" srcOrd="0" destOrd="0" parTransId="{BFF4CC17-1EE3-4A8C-A891-C8412EC6DF36}" sibTransId="{555F0CB8-4AF6-4421-82E4-1D5ED19953B6}"/>
    <dgm:cxn modelId="{F1F78BCC-497D-4847-A515-93E5AE4D0E7C}" type="presOf" srcId="{C8F11B82-9BF0-4068-8C8C-5CDEAD2EFA06}" destId="{A02496A3-9F57-492B-B066-F997E9794F9C}" srcOrd="0" destOrd="0" presId="urn:microsoft.com/office/officeart/2008/layout/HorizontalMultiLevelHierarchy"/>
    <dgm:cxn modelId="{F25CDB0C-1900-41AB-A794-9356E5797756}" type="presOf" srcId="{8DE2AD2B-35FA-4E1E-B78D-39380D123328}" destId="{2FDA46F4-4F66-4E1C-9468-263F98047B91}" srcOrd="0" destOrd="0" presId="urn:microsoft.com/office/officeart/2008/layout/HorizontalMultiLevelHierarchy"/>
    <dgm:cxn modelId="{D1D41620-DE2B-4F6F-8B05-1FA3C0D4A924}" type="presOf" srcId="{50E3786D-BE51-421C-B0C6-03EFB119FF5F}" destId="{15217680-EC3A-4D3B-869D-842DCB454DBB}" srcOrd="0" destOrd="0" presId="urn:microsoft.com/office/officeart/2008/layout/HorizontalMultiLevelHierarchy"/>
    <dgm:cxn modelId="{CD3B139A-5D78-430A-911A-DCDD2B22C52D}" type="presOf" srcId="{6BED8E29-463D-411E-A556-E7670CE813A3}" destId="{48D8C6A2-FE2A-4961-AC69-3561EA878540}" srcOrd="1" destOrd="0" presId="urn:microsoft.com/office/officeart/2008/layout/HorizontalMultiLevelHierarchy"/>
    <dgm:cxn modelId="{3D6D84A1-7D6B-437E-82E9-8C0AD8668A6F}" srcId="{42158E82-E69D-40FD-B7F8-E6829B6C2572}" destId="{50E3786D-BE51-421C-B0C6-03EFB119FF5F}" srcOrd="0" destOrd="0" parTransId="{BA7E0590-86A1-4AA0-8928-6B2CE0DE5A30}" sibTransId="{951E74FE-8705-4D23-9A66-0E2B59BD1A38}"/>
    <dgm:cxn modelId="{38775B7E-7213-4C40-B053-14AB04F8089B}" srcId="{50E3786D-BE51-421C-B0C6-03EFB119FF5F}" destId="{807BA35D-9C63-47D9-B85E-5E568CE07806}" srcOrd="2" destOrd="0" parTransId="{61D8CC82-9D8E-42A0-AFAF-1A96AE0677C2}" sibTransId="{71D968A8-28C8-4BDB-B2DC-35C23D0672F8}"/>
    <dgm:cxn modelId="{B75AD2EF-8AEB-49CC-867F-279B5C8C4818}" type="presOf" srcId="{4D779C07-DE63-4BA1-8276-12D3E44F9F4A}" destId="{90323431-9ECA-4C80-9811-5F6E62C2AD38}" srcOrd="0" destOrd="0" presId="urn:microsoft.com/office/officeart/2008/layout/HorizontalMultiLevelHierarchy"/>
    <dgm:cxn modelId="{43040B15-8DDE-4511-A53E-8558D637DF33}" type="presOf" srcId="{61D8CC82-9D8E-42A0-AFAF-1A96AE0677C2}" destId="{3B458F7F-9368-46EA-910D-94F3908863A1}" srcOrd="1" destOrd="0" presId="urn:microsoft.com/office/officeart/2008/layout/HorizontalMultiLevelHierarchy"/>
    <dgm:cxn modelId="{1D754CE5-E33B-4C24-A941-E4E2D85099FB}" type="presOf" srcId="{B403442C-DF53-413B-A583-619AC4874D0F}" destId="{4AA22A47-2E17-421C-9D3A-21B73885436C}" srcOrd="0" destOrd="0" presId="urn:microsoft.com/office/officeart/2008/layout/HorizontalMultiLevelHierarchy"/>
    <dgm:cxn modelId="{1CF123BB-EF26-4534-B6F9-AFC9A3D37E86}" type="presOf" srcId="{42158E82-E69D-40FD-B7F8-E6829B6C2572}" destId="{D37CE2B5-EA65-4EC5-BA2B-BB9DC3B569A3}" srcOrd="0" destOrd="0" presId="urn:microsoft.com/office/officeart/2008/layout/HorizontalMultiLevelHierarchy"/>
    <dgm:cxn modelId="{172D03AB-531C-4BB1-AA98-64E151387B76}" type="presOf" srcId="{BFF4CC17-1EE3-4A8C-A891-C8412EC6DF36}" destId="{81048DC1-A209-4E10-BD57-F0604A65B27C}" srcOrd="0" destOrd="0" presId="urn:microsoft.com/office/officeart/2008/layout/HorizontalMultiLevelHierarchy"/>
    <dgm:cxn modelId="{09E7D421-AF73-409A-82DD-E8B8039E3D42}" srcId="{50E3786D-BE51-421C-B0C6-03EFB119FF5F}" destId="{8DE2AD2B-35FA-4E1E-B78D-39380D123328}" srcOrd="0" destOrd="0" parTransId="{6BB45377-19D4-4983-8F85-835EFA98D1B5}" sibTransId="{81E63CD3-E86F-403A-8392-BB6D93D39BF6}"/>
    <dgm:cxn modelId="{DE011ADA-DC61-48F0-8579-D969148D0508}" type="presParOf" srcId="{D37CE2B5-EA65-4EC5-BA2B-BB9DC3B569A3}" destId="{DE68500D-2755-4FB5-9674-C931333D7A2A}" srcOrd="0" destOrd="0" presId="urn:microsoft.com/office/officeart/2008/layout/HorizontalMultiLevelHierarchy"/>
    <dgm:cxn modelId="{EBDC6E7A-3EA1-45D4-87B2-6B007E35AC69}" type="presParOf" srcId="{DE68500D-2755-4FB5-9674-C931333D7A2A}" destId="{15217680-EC3A-4D3B-869D-842DCB454DBB}" srcOrd="0" destOrd="0" presId="urn:microsoft.com/office/officeart/2008/layout/HorizontalMultiLevelHierarchy"/>
    <dgm:cxn modelId="{3AEE6B8E-3B1E-4B8E-9EB8-F40AE4FCAA09}" type="presParOf" srcId="{DE68500D-2755-4FB5-9674-C931333D7A2A}" destId="{BF92E84A-7685-48D7-955D-465051F04B7E}" srcOrd="1" destOrd="0" presId="urn:microsoft.com/office/officeart/2008/layout/HorizontalMultiLevelHierarchy"/>
    <dgm:cxn modelId="{A33F9998-44CD-47CD-81AE-04C29D29575E}" type="presParOf" srcId="{BF92E84A-7685-48D7-955D-465051F04B7E}" destId="{92714F5B-0AA6-415D-A22A-568395CAD3C3}" srcOrd="0" destOrd="0" presId="urn:microsoft.com/office/officeart/2008/layout/HorizontalMultiLevelHierarchy"/>
    <dgm:cxn modelId="{10E5FAAD-ABD0-4E42-A02B-91F00F730B65}" type="presParOf" srcId="{92714F5B-0AA6-415D-A22A-568395CAD3C3}" destId="{7C4DE6DD-F144-4FC5-8DD9-99DBA8641238}" srcOrd="0" destOrd="0" presId="urn:microsoft.com/office/officeart/2008/layout/HorizontalMultiLevelHierarchy"/>
    <dgm:cxn modelId="{CFA53C8E-7A18-4EBB-9BD3-C71A089663F6}" type="presParOf" srcId="{BF92E84A-7685-48D7-955D-465051F04B7E}" destId="{B02E5918-3356-4EB6-A7BC-3A67ED03420B}" srcOrd="1" destOrd="0" presId="urn:microsoft.com/office/officeart/2008/layout/HorizontalMultiLevelHierarchy"/>
    <dgm:cxn modelId="{FCC2CBEB-A85E-4CF3-A657-77BEA4ACD53B}" type="presParOf" srcId="{B02E5918-3356-4EB6-A7BC-3A67ED03420B}" destId="{2FDA46F4-4F66-4E1C-9468-263F98047B91}" srcOrd="0" destOrd="0" presId="urn:microsoft.com/office/officeart/2008/layout/HorizontalMultiLevelHierarchy"/>
    <dgm:cxn modelId="{7919D08A-2AD9-426C-B6B8-F3C91C4AF20C}" type="presParOf" srcId="{B02E5918-3356-4EB6-A7BC-3A67ED03420B}" destId="{289C053B-4862-4876-A65F-FCC260B8185E}" srcOrd="1" destOrd="0" presId="urn:microsoft.com/office/officeart/2008/layout/HorizontalMultiLevelHierarchy"/>
    <dgm:cxn modelId="{9B26066A-2067-45D7-BDE5-A1EF8DF39D8C}" type="presParOf" srcId="{289C053B-4862-4876-A65F-FCC260B8185E}" destId="{A02496A3-9F57-492B-B066-F997E9794F9C}" srcOrd="0" destOrd="0" presId="urn:microsoft.com/office/officeart/2008/layout/HorizontalMultiLevelHierarchy"/>
    <dgm:cxn modelId="{5FE36A0B-B62D-4334-8B4B-D96D1FEADE5C}" type="presParOf" srcId="{A02496A3-9F57-492B-B066-F997E9794F9C}" destId="{B611E7A8-5BE7-494C-8D14-1C3883308FE2}" srcOrd="0" destOrd="0" presId="urn:microsoft.com/office/officeart/2008/layout/HorizontalMultiLevelHierarchy"/>
    <dgm:cxn modelId="{F5F117A3-6EC3-46D2-9D7E-88DCE9137061}" type="presParOf" srcId="{289C053B-4862-4876-A65F-FCC260B8185E}" destId="{29620DF6-A756-46C9-8121-9CCD82597EEA}" srcOrd="1" destOrd="0" presId="urn:microsoft.com/office/officeart/2008/layout/HorizontalMultiLevelHierarchy"/>
    <dgm:cxn modelId="{D0A68234-056F-461C-884C-CF42C888FBA0}" type="presParOf" srcId="{29620DF6-A756-46C9-8121-9CCD82597EEA}" destId="{4DF24013-9287-426E-B38F-91022BB98A98}" srcOrd="0" destOrd="0" presId="urn:microsoft.com/office/officeart/2008/layout/HorizontalMultiLevelHierarchy"/>
    <dgm:cxn modelId="{BD7F69BA-D964-4EDE-8CCD-910659A03667}" type="presParOf" srcId="{29620DF6-A756-46C9-8121-9CCD82597EEA}" destId="{DCA1F944-D69E-4DA4-B50E-31FCBFFB5072}" srcOrd="1" destOrd="0" presId="urn:microsoft.com/office/officeart/2008/layout/HorizontalMultiLevelHierarchy"/>
    <dgm:cxn modelId="{82E12EFE-C2D0-4C7C-B28B-9F1AFC97E814}" type="presParOf" srcId="{BF92E84A-7685-48D7-955D-465051F04B7E}" destId="{62D284C5-C104-43A4-891F-78BDCA0A1C46}" srcOrd="2" destOrd="0" presId="urn:microsoft.com/office/officeart/2008/layout/HorizontalMultiLevelHierarchy"/>
    <dgm:cxn modelId="{7625C1B8-A7AC-4E67-8B26-CFDD52E3D7A1}" type="presParOf" srcId="{62D284C5-C104-43A4-891F-78BDCA0A1C46}" destId="{48D8C6A2-FE2A-4961-AC69-3561EA878540}" srcOrd="0" destOrd="0" presId="urn:microsoft.com/office/officeart/2008/layout/HorizontalMultiLevelHierarchy"/>
    <dgm:cxn modelId="{32564CAE-57B0-4899-847F-835E850D6405}" type="presParOf" srcId="{BF92E84A-7685-48D7-955D-465051F04B7E}" destId="{BDBEFC3C-9C3C-4360-8E2F-FCC2308657CD}" srcOrd="3" destOrd="0" presId="urn:microsoft.com/office/officeart/2008/layout/HorizontalMultiLevelHierarchy"/>
    <dgm:cxn modelId="{8FB1B80E-A65F-473E-8708-24CA15E4BB3B}" type="presParOf" srcId="{BDBEFC3C-9C3C-4360-8E2F-FCC2308657CD}" destId="{90323431-9ECA-4C80-9811-5F6E62C2AD38}" srcOrd="0" destOrd="0" presId="urn:microsoft.com/office/officeart/2008/layout/HorizontalMultiLevelHierarchy"/>
    <dgm:cxn modelId="{E6B760EF-D92B-4D4B-842F-8B730F689FFE}" type="presParOf" srcId="{BDBEFC3C-9C3C-4360-8E2F-FCC2308657CD}" destId="{6A1E9E94-01D1-4DE8-8BD9-9E9D9ED7FDEE}" srcOrd="1" destOrd="0" presId="urn:microsoft.com/office/officeart/2008/layout/HorizontalMultiLevelHierarchy"/>
    <dgm:cxn modelId="{8C45BC6A-D087-407F-BBE6-02CB14822E0A}" type="presParOf" srcId="{6A1E9E94-01D1-4DE8-8BD9-9E9D9ED7FDEE}" destId="{81048DC1-A209-4E10-BD57-F0604A65B27C}" srcOrd="0" destOrd="0" presId="urn:microsoft.com/office/officeart/2008/layout/HorizontalMultiLevelHierarchy"/>
    <dgm:cxn modelId="{813E565A-E390-4F19-AAFC-6D9CE8B50DEF}" type="presParOf" srcId="{81048DC1-A209-4E10-BD57-F0604A65B27C}" destId="{1EE3ECF0-B839-4527-9AB7-AB9565FF2329}" srcOrd="0" destOrd="0" presId="urn:microsoft.com/office/officeart/2008/layout/HorizontalMultiLevelHierarchy"/>
    <dgm:cxn modelId="{D9F9D213-6401-4C05-B44A-ECB63CC13317}" type="presParOf" srcId="{6A1E9E94-01D1-4DE8-8BD9-9E9D9ED7FDEE}" destId="{212426C2-BC01-43E0-AFDD-FD4092C3A38E}" srcOrd="1" destOrd="0" presId="urn:microsoft.com/office/officeart/2008/layout/HorizontalMultiLevelHierarchy"/>
    <dgm:cxn modelId="{15C51313-BEEB-4D3E-BFBD-D4E40F9CE734}" type="presParOf" srcId="{212426C2-BC01-43E0-AFDD-FD4092C3A38E}" destId="{4AA22A47-2E17-421C-9D3A-21B73885436C}" srcOrd="0" destOrd="0" presId="urn:microsoft.com/office/officeart/2008/layout/HorizontalMultiLevelHierarchy"/>
    <dgm:cxn modelId="{E1015B41-4903-4BCE-A8CE-D97E1679E7C7}" type="presParOf" srcId="{212426C2-BC01-43E0-AFDD-FD4092C3A38E}" destId="{FD3CDA0D-9D3B-4EF0-B678-20389F3B5B9B}" srcOrd="1" destOrd="0" presId="urn:microsoft.com/office/officeart/2008/layout/HorizontalMultiLevelHierarchy"/>
    <dgm:cxn modelId="{B3B4669E-7ABA-439E-921F-2C2BEADBB177}" type="presParOf" srcId="{BF92E84A-7685-48D7-955D-465051F04B7E}" destId="{026F190B-D40D-4559-A056-124769B49F0B}" srcOrd="4" destOrd="0" presId="urn:microsoft.com/office/officeart/2008/layout/HorizontalMultiLevelHierarchy"/>
    <dgm:cxn modelId="{5B173E91-3370-434C-9E57-124E6EAC2388}" type="presParOf" srcId="{026F190B-D40D-4559-A056-124769B49F0B}" destId="{3B458F7F-9368-46EA-910D-94F3908863A1}" srcOrd="0" destOrd="0" presId="urn:microsoft.com/office/officeart/2008/layout/HorizontalMultiLevelHierarchy"/>
    <dgm:cxn modelId="{35CE99B9-488A-42E3-8020-C96086539161}" type="presParOf" srcId="{BF92E84A-7685-48D7-955D-465051F04B7E}" destId="{63D43A2A-2876-4184-AC04-BFB0346C8534}" srcOrd="5" destOrd="0" presId="urn:microsoft.com/office/officeart/2008/layout/HorizontalMultiLevelHierarchy"/>
    <dgm:cxn modelId="{477381BB-C1B5-4556-8DA4-8B7CC2E08922}" type="presParOf" srcId="{63D43A2A-2876-4184-AC04-BFB0346C8534}" destId="{D5CF3441-8B8B-43FD-9A8D-C36D03A5FB1D}" srcOrd="0" destOrd="0" presId="urn:microsoft.com/office/officeart/2008/layout/HorizontalMultiLevelHierarchy"/>
    <dgm:cxn modelId="{4E115771-D791-46AD-9244-155917188AFE}" type="presParOf" srcId="{63D43A2A-2876-4184-AC04-BFB0346C8534}" destId="{010357B1-7D7B-42BA-B454-618AF6EA5EC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2158E82-E69D-40FD-B7F8-E6829B6C2572}" type="doc">
      <dgm:prSet loTypeId="urn:microsoft.com/office/officeart/2008/layout/HorizontalMultiLevelHierarchy" loCatId="hierarchy" qsTypeId="urn:microsoft.com/office/officeart/2005/8/quickstyle/simple1" qsCatId="simple" csTypeId="urn:microsoft.com/office/officeart/2005/8/colors/accent2_1" csCatId="accent2" phldr="1"/>
      <dgm:spPr/>
      <dgm:t>
        <a:bodyPr/>
        <a:lstStyle/>
        <a:p>
          <a:endParaRPr lang="es-ES"/>
        </a:p>
      </dgm:t>
    </dgm:pt>
    <dgm:pt modelId="{50E3786D-BE51-421C-B0C6-03EFB119FF5F}">
      <dgm:prSet phldrT="[Texto]" custT="1"/>
      <dgm:spPr>
        <a:solidFill>
          <a:srgbClr val="00B0F0"/>
        </a:solidFill>
        <a:ln>
          <a:noFill/>
        </a:ln>
      </dgm:spPr>
      <dgm:t>
        <a:bodyPr/>
        <a:lstStyle/>
        <a:p>
          <a:r>
            <a:rPr lang="es-CO" sz="2000" dirty="0">
              <a:solidFill>
                <a:schemeClr val="bg1"/>
              </a:solidFill>
              <a:latin typeface="Arial" panose="020B0604020202020204" pitchFamily="34" charset="0"/>
              <a:cs typeface="Arial" panose="020B0604020202020204" pitchFamily="34" charset="0"/>
            </a:rPr>
            <a:t>FASE DE </a:t>
          </a:r>
          <a:r>
            <a:rPr lang="es-CO" sz="2000" dirty="0" smtClean="0">
              <a:solidFill>
                <a:schemeClr val="bg1"/>
              </a:solidFill>
              <a:latin typeface="Arial" panose="020B0604020202020204" pitchFamily="34" charset="0"/>
              <a:cs typeface="Arial" panose="020B0604020202020204" pitchFamily="34" charset="0"/>
            </a:rPr>
            <a:t>EJECUCIÓN (55%)</a:t>
          </a:r>
          <a:endParaRPr lang="es-ES" sz="2000" dirty="0">
            <a:solidFill>
              <a:schemeClr val="bg1"/>
            </a:solidFill>
            <a:latin typeface="Arial" panose="020B0604020202020204" pitchFamily="34" charset="0"/>
            <a:cs typeface="Arial" panose="020B0604020202020204" pitchFamily="34" charset="0"/>
          </a:endParaRPr>
        </a:p>
      </dgm:t>
    </dgm:pt>
    <dgm:pt modelId="{BA7E0590-86A1-4AA0-8928-6B2CE0DE5A30}" type="parTrans" cxnId="{3D6D84A1-7D6B-437E-82E9-8C0AD8668A6F}">
      <dgm:prSet/>
      <dgm:spPr/>
      <dgm:t>
        <a:bodyPr/>
        <a:lstStyle/>
        <a:p>
          <a:endParaRPr lang="es-ES"/>
        </a:p>
      </dgm:t>
    </dgm:pt>
    <dgm:pt modelId="{951E74FE-8705-4D23-9A66-0E2B59BD1A38}" type="sibTrans" cxnId="{3D6D84A1-7D6B-437E-82E9-8C0AD8668A6F}">
      <dgm:prSet/>
      <dgm:spPr/>
      <dgm:t>
        <a:bodyPr/>
        <a:lstStyle/>
        <a:p>
          <a:endParaRPr lang="es-ES"/>
        </a:p>
      </dgm:t>
    </dgm:pt>
    <dgm:pt modelId="{807BA35D-9C63-47D9-B85E-5E568CE07806}">
      <dgm:prSet phldrT="[Texto]" custT="1"/>
      <dgm:spPr>
        <a:ln w="38100">
          <a:solidFill>
            <a:srgbClr val="FF0000"/>
          </a:solidFill>
        </a:ln>
      </dgm:spPr>
      <dgm:t>
        <a:bodyPr/>
        <a:lstStyle/>
        <a:p>
          <a:r>
            <a:rPr lang="es-ES" sz="1050" b="1" dirty="0" smtClean="0">
              <a:latin typeface="Arial" panose="020B0604020202020204" pitchFamily="34" charset="0"/>
              <a:cs typeface="Arial" panose="020B0604020202020204" pitchFamily="34" charset="0"/>
            </a:rPr>
            <a:t>PRUEBAS DE AUDITORÍA EN MUESTRA DE LOS SUJETOS DE CONTROL </a:t>
          </a:r>
        </a:p>
        <a:p>
          <a:r>
            <a:rPr lang="es-ES" sz="900" b="1" dirty="0" smtClean="0">
              <a:latin typeface="Arial" panose="020B0604020202020204" pitchFamily="34" charset="0"/>
              <a:cs typeface="Arial" panose="020B0604020202020204" pitchFamily="34" charset="0"/>
            </a:rPr>
            <a:t>(</a:t>
          </a:r>
          <a:r>
            <a:rPr lang="es-419" sz="900" b="1" dirty="0" smtClean="0">
              <a:latin typeface="Arial" panose="020B0604020202020204" pitchFamily="34" charset="0"/>
              <a:cs typeface="Arial" panose="020B0604020202020204" pitchFamily="34" charset="0"/>
            </a:rPr>
            <a:t>I</a:t>
          </a:r>
          <a:r>
            <a:rPr lang="es-ES" sz="900" b="1" dirty="0" err="1" smtClean="0">
              <a:latin typeface="Arial" panose="020B0604020202020204" pitchFamily="34" charset="0"/>
              <a:cs typeface="Arial" panose="020B0604020202020204" pitchFamily="34" charset="0"/>
            </a:rPr>
            <a:t>dentificación</a:t>
          </a:r>
          <a:r>
            <a:rPr lang="es-ES" sz="900" b="1" dirty="0" smtClean="0">
              <a:latin typeface="Arial" panose="020B0604020202020204" pitchFamily="34" charset="0"/>
              <a:cs typeface="Arial" panose="020B0604020202020204" pitchFamily="34" charset="0"/>
            </a:rPr>
            <a:t> de acciones, recursos e instrumentos de seguimiento)</a:t>
          </a:r>
        </a:p>
      </dgm:t>
    </dgm:pt>
    <dgm:pt modelId="{61D8CC82-9D8E-42A0-AFAF-1A96AE0677C2}" type="parTrans" cxnId="{38775B7E-7213-4C40-B053-14AB04F8089B}">
      <dgm:prSet/>
      <dgm:spPr/>
      <dgm:t>
        <a:bodyPr/>
        <a:lstStyle/>
        <a:p>
          <a:endParaRPr lang="es-ES"/>
        </a:p>
      </dgm:t>
    </dgm:pt>
    <dgm:pt modelId="{71D968A8-28C8-4BDB-B2DC-35C23D0672F8}" type="sibTrans" cxnId="{38775B7E-7213-4C40-B053-14AB04F8089B}">
      <dgm:prSet/>
      <dgm:spPr/>
      <dgm:t>
        <a:bodyPr/>
        <a:lstStyle/>
        <a:p>
          <a:endParaRPr lang="es-ES"/>
        </a:p>
      </dgm:t>
    </dgm:pt>
    <dgm:pt modelId="{8DE2AD2B-35FA-4E1E-B78D-39380D123328}">
      <dgm:prSet custT="1"/>
      <dgm:spPr>
        <a:ln w="38100">
          <a:solidFill>
            <a:srgbClr val="FF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1400" b="1" dirty="0"/>
        </a:p>
        <a:p>
          <a:pPr marL="0" marR="0" lvl="0" indent="0" defTabSz="914400" eaLnBrk="1" fontAlgn="auto" latinLnBrk="0" hangingPunct="1">
            <a:lnSpc>
              <a:spcPct val="100000"/>
            </a:lnSpc>
            <a:spcBef>
              <a:spcPts val="0"/>
            </a:spcBef>
            <a:spcAft>
              <a:spcPts val="0"/>
            </a:spcAft>
            <a:buClrTx/>
            <a:buSzTx/>
            <a:buFontTx/>
            <a:buNone/>
            <a:tabLst/>
            <a:defRPr/>
          </a:pPr>
          <a:r>
            <a:rPr lang="es-ES" sz="1100" b="1" dirty="0" smtClean="0">
              <a:latin typeface="Arial" panose="020B0604020202020204" pitchFamily="34" charset="0"/>
              <a:cs typeface="Arial" panose="020B0604020202020204" pitchFamily="34" charset="0"/>
            </a:rPr>
            <a:t>IDENTIFICACIÓN DE LA TRANSVERSALIDAD DE LA POBREZA EN EL MARCO DE LOS ODS Y EL MARCO ESTRUCTURAL DEL PLAN DE DESARROLLO </a:t>
          </a:r>
          <a:endParaRPr lang="es-ES" sz="1100" b="1" dirty="0">
            <a:latin typeface="Arial" panose="020B0604020202020204" pitchFamily="34" charset="0"/>
            <a:cs typeface="Arial" panose="020B0604020202020204" pitchFamily="34" charset="0"/>
          </a:endParaRPr>
        </a:p>
        <a:p>
          <a:pPr lvl="0" defTabSz="1289050">
            <a:lnSpc>
              <a:spcPct val="90000"/>
            </a:lnSpc>
            <a:spcBef>
              <a:spcPct val="0"/>
            </a:spcBef>
            <a:spcAft>
              <a:spcPct val="35000"/>
            </a:spcAft>
          </a:pPr>
          <a:endParaRPr lang="es-ES" sz="1100" dirty="0"/>
        </a:p>
      </dgm:t>
    </dgm:pt>
    <dgm:pt modelId="{6BB45377-19D4-4983-8F85-835EFA98D1B5}" type="parTrans" cxnId="{09E7D421-AF73-409A-82DD-E8B8039E3D42}">
      <dgm:prSet/>
      <dgm:spPr/>
      <dgm:t>
        <a:bodyPr/>
        <a:lstStyle/>
        <a:p>
          <a:endParaRPr lang="es-ES"/>
        </a:p>
      </dgm:t>
    </dgm:pt>
    <dgm:pt modelId="{81E63CD3-E86F-403A-8392-BB6D93D39BF6}" type="sibTrans" cxnId="{09E7D421-AF73-409A-82DD-E8B8039E3D42}">
      <dgm:prSet/>
      <dgm:spPr/>
      <dgm:t>
        <a:bodyPr/>
        <a:lstStyle/>
        <a:p>
          <a:endParaRPr lang="es-ES"/>
        </a:p>
      </dgm:t>
    </dgm:pt>
    <dgm:pt modelId="{4D779C07-DE63-4BA1-8276-12D3E44F9F4A}">
      <dgm:prSet custT="1"/>
      <dgm:spPr>
        <a:ln w="38100">
          <a:solidFill>
            <a:srgbClr val="FF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CO" sz="1100" b="1" dirty="0" smtClean="0">
              <a:latin typeface="Arial" panose="020B0604020202020204" pitchFamily="34" charset="0"/>
              <a:cs typeface="Arial" panose="020B0604020202020204" pitchFamily="34" charset="0"/>
            </a:rPr>
            <a:t>ARMONIZACIÓN DE LOS DOS </a:t>
          </a:r>
          <a:r>
            <a:rPr lang="es-419" sz="1100" b="1" dirty="0" smtClean="0">
              <a:latin typeface="Arial" panose="020B0604020202020204" pitchFamily="34" charset="0"/>
              <a:cs typeface="Arial" panose="020B0604020202020204" pitchFamily="34" charset="0"/>
            </a:rPr>
            <a:t>Ú</a:t>
          </a:r>
          <a:r>
            <a:rPr lang="es-CO" sz="1100" b="1" dirty="0" smtClean="0">
              <a:latin typeface="Arial" panose="020B0604020202020204" pitchFamily="34" charset="0"/>
              <a:cs typeface="Arial" panose="020B0604020202020204" pitchFamily="34" charset="0"/>
            </a:rPr>
            <a:t>LTIMOS PLANES DE DESARROLLO EN EL MARCO DEL ODS 1 </a:t>
          </a:r>
          <a:endParaRPr lang="es-ES" sz="1100" b="1" dirty="0">
            <a:latin typeface="Arial" panose="020B0604020202020204" pitchFamily="34" charset="0"/>
            <a:cs typeface="Arial" panose="020B0604020202020204" pitchFamily="34" charset="0"/>
          </a:endParaRPr>
        </a:p>
        <a:p>
          <a:pPr lvl="0" defTabSz="488950">
            <a:lnSpc>
              <a:spcPct val="90000"/>
            </a:lnSpc>
            <a:spcBef>
              <a:spcPct val="0"/>
            </a:spcBef>
            <a:spcAft>
              <a:spcPct val="35000"/>
            </a:spcAft>
          </a:pPr>
          <a:endParaRPr lang="es-ES" sz="1100" dirty="0"/>
        </a:p>
      </dgm:t>
    </dgm:pt>
    <dgm:pt modelId="{6BED8E29-463D-411E-A556-E7670CE813A3}" type="parTrans" cxnId="{FE8DB0DE-35DC-4686-8314-3C1BD38D6103}">
      <dgm:prSet/>
      <dgm:spPr/>
      <dgm:t>
        <a:bodyPr/>
        <a:lstStyle/>
        <a:p>
          <a:endParaRPr lang="es-ES"/>
        </a:p>
      </dgm:t>
    </dgm:pt>
    <dgm:pt modelId="{93347CAA-29D6-4C47-81A0-1B966CBA605B}" type="sibTrans" cxnId="{FE8DB0DE-35DC-4686-8314-3C1BD38D6103}">
      <dgm:prSet/>
      <dgm:spPr/>
      <dgm:t>
        <a:bodyPr/>
        <a:lstStyle/>
        <a:p>
          <a:endParaRPr lang="es-ES"/>
        </a:p>
      </dgm:t>
    </dgm:pt>
    <dgm:pt modelId="{D37CE2B5-EA65-4EC5-BA2B-BB9DC3B569A3}" type="pres">
      <dgm:prSet presAssocID="{42158E82-E69D-40FD-B7F8-E6829B6C2572}" presName="Name0" presStyleCnt="0">
        <dgm:presLayoutVars>
          <dgm:chPref val="1"/>
          <dgm:dir/>
          <dgm:animOne val="branch"/>
          <dgm:animLvl val="lvl"/>
          <dgm:resizeHandles val="exact"/>
        </dgm:presLayoutVars>
      </dgm:prSet>
      <dgm:spPr/>
      <dgm:t>
        <a:bodyPr/>
        <a:lstStyle/>
        <a:p>
          <a:endParaRPr lang="es-ES"/>
        </a:p>
      </dgm:t>
    </dgm:pt>
    <dgm:pt modelId="{DE68500D-2755-4FB5-9674-C931333D7A2A}" type="pres">
      <dgm:prSet presAssocID="{50E3786D-BE51-421C-B0C6-03EFB119FF5F}" presName="root1" presStyleCnt="0"/>
      <dgm:spPr/>
    </dgm:pt>
    <dgm:pt modelId="{15217680-EC3A-4D3B-869D-842DCB454DBB}" type="pres">
      <dgm:prSet presAssocID="{50E3786D-BE51-421C-B0C6-03EFB119FF5F}" presName="LevelOneTextNode" presStyleLbl="node0" presStyleIdx="0" presStyleCnt="1" custLinFactNeighborX="3282" custLinFactNeighborY="43229">
        <dgm:presLayoutVars>
          <dgm:chPref val="3"/>
        </dgm:presLayoutVars>
      </dgm:prSet>
      <dgm:spPr/>
      <dgm:t>
        <a:bodyPr/>
        <a:lstStyle/>
        <a:p>
          <a:endParaRPr lang="es-ES"/>
        </a:p>
      </dgm:t>
    </dgm:pt>
    <dgm:pt modelId="{BF92E84A-7685-48D7-955D-465051F04B7E}" type="pres">
      <dgm:prSet presAssocID="{50E3786D-BE51-421C-B0C6-03EFB119FF5F}" presName="level2hierChild" presStyleCnt="0"/>
      <dgm:spPr/>
    </dgm:pt>
    <dgm:pt modelId="{92714F5B-0AA6-415D-A22A-568395CAD3C3}" type="pres">
      <dgm:prSet presAssocID="{6BB45377-19D4-4983-8F85-835EFA98D1B5}" presName="conn2-1" presStyleLbl="parChTrans1D2" presStyleIdx="0" presStyleCnt="3"/>
      <dgm:spPr/>
      <dgm:t>
        <a:bodyPr/>
        <a:lstStyle/>
        <a:p>
          <a:endParaRPr lang="es-ES"/>
        </a:p>
      </dgm:t>
    </dgm:pt>
    <dgm:pt modelId="{7C4DE6DD-F144-4FC5-8DD9-99DBA8641238}" type="pres">
      <dgm:prSet presAssocID="{6BB45377-19D4-4983-8F85-835EFA98D1B5}" presName="connTx" presStyleLbl="parChTrans1D2" presStyleIdx="0" presStyleCnt="3"/>
      <dgm:spPr/>
      <dgm:t>
        <a:bodyPr/>
        <a:lstStyle/>
        <a:p>
          <a:endParaRPr lang="es-ES"/>
        </a:p>
      </dgm:t>
    </dgm:pt>
    <dgm:pt modelId="{B02E5918-3356-4EB6-A7BC-3A67ED03420B}" type="pres">
      <dgm:prSet presAssocID="{8DE2AD2B-35FA-4E1E-B78D-39380D123328}" presName="root2" presStyleCnt="0"/>
      <dgm:spPr/>
    </dgm:pt>
    <dgm:pt modelId="{2FDA46F4-4F66-4E1C-9468-263F98047B91}" type="pres">
      <dgm:prSet presAssocID="{8DE2AD2B-35FA-4E1E-B78D-39380D123328}" presName="LevelTwoTextNode" presStyleLbl="node2" presStyleIdx="0" presStyleCnt="3" custScaleY="151716">
        <dgm:presLayoutVars>
          <dgm:chPref val="3"/>
        </dgm:presLayoutVars>
      </dgm:prSet>
      <dgm:spPr/>
      <dgm:t>
        <a:bodyPr/>
        <a:lstStyle/>
        <a:p>
          <a:endParaRPr lang="es-ES"/>
        </a:p>
      </dgm:t>
    </dgm:pt>
    <dgm:pt modelId="{289C053B-4862-4876-A65F-FCC260B8185E}" type="pres">
      <dgm:prSet presAssocID="{8DE2AD2B-35FA-4E1E-B78D-39380D123328}" presName="level3hierChild" presStyleCnt="0"/>
      <dgm:spPr/>
    </dgm:pt>
    <dgm:pt modelId="{62D284C5-C104-43A4-891F-78BDCA0A1C46}" type="pres">
      <dgm:prSet presAssocID="{6BED8E29-463D-411E-A556-E7670CE813A3}" presName="conn2-1" presStyleLbl="parChTrans1D2" presStyleIdx="1" presStyleCnt="3"/>
      <dgm:spPr/>
      <dgm:t>
        <a:bodyPr/>
        <a:lstStyle/>
        <a:p>
          <a:endParaRPr lang="es-ES"/>
        </a:p>
      </dgm:t>
    </dgm:pt>
    <dgm:pt modelId="{48D8C6A2-FE2A-4961-AC69-3561EA878540}" type="pres">
      <dgm:prSet presAssocID="{6BED8E29-463D-411E-A556-E7670CE813A3}" presName="connTx" presStyleLbl="parChTrans1D2" presStyleIdx="1" presStyleCnt="3"/>
      <dgm:spPr/>
      <dgm:t>
        <a:bodyPr/>
        <a:lstStyle/>
        <a:p>
          <a:endParaRPr lang="es-ES"/>
        </a:p>
      </dgm:t>
    </dgm:pt>
    <dgm:pt modelId="{BDBEFC3C-9C3C-4360-8E2F-FCC2308657CD}" type="pres">
      <dgm:prSet presAssocID="{4D779C07-DE63-4BA1-8276-12D3E44F9F4A}" presName="root2" presStyleCnt="0"/>
      <dgm:spPr/>
    </dgm:pt>
    <dgm:pt modelId="{90323431-9ECA-4C80-9811-5F6E62C2AD38}" type="pres">
      <dgm:prSet presAssocID="{4D779C07-DE63-4BA1-8276-12D3E44F9F4A}" presName="LevelTwoTextNode" presStyleLbl="node2" presStyleIdx="1" presStyleCnt="3" custScaleX="106076">
        <dgm:presLayoutVars>
          <dgm:chPref val="3"/>
        </dgm:presLayoutVars>
      </dgm:prSet>
      <dgm:spPr/>
      <dgm:t>
        <a:bodyPr/>
        <a:lstStyle/>
        <a:p>
          <a:endParaRPr lang="es-ES"/>
        </a:p>
      </dgm:t>
    </dgm:pt>
    <dgm:pt modelId="{6A1E9E94-01D1-4DE8-8BD9-9E9D9ED7FDEE}" type="pres">
      <dgm:prSet presAssocID="{4D779C07-DE63-4BA1-8276-12D3E44F9F4A}" presName="level3hierChild" presStyleCnt="0"/>
      <dgm:spPr/>
    </dgm:pt>
    <dgm:pt modelId="{026F190B-D40D-4559-A056-124769B49F0B}" type="pres">
      <dgm:prSet presAssocID="{61D8CC82-9D8E-42A0-AFAF-1A96AE0677C2}" presName="conn2-1" presStyleLbl="parChTrans1D2" presStyleIdx="2" presStyleCnt="3"/>
      <dgm:spPr/>
      <dgm:t>
        <a:bodyPr/>
        <a:lstStyle/>
        <a:p>
          <a:endParaRPr lang="es-ES"/>
        </a:p>
      </dgm:t>
    </dgm:pt>
    <dgm:pt modelId="{3B458F7F-9368-46EA-910D-94F3908863A1}" type="pres">
      <dgm:prSet presAssocID="{61D8CC82-9D8E-42A0-AFAF-1A96AE0677C2}" presName="connTx" presStyleLbl="parChTrans1D2" presStyleIdx="2" presStyleCnt="3"/>
      <dgm:spPr/>
      <dgm:t>
        <a:bodyPr/>
        <a:lstStyle/>
        <a:p>
          <a:endParaRPr lang="es-ES"/>
        </a:p>
      </dgm:t>
    </dgm:pt>
    <dgm:pt modelId="{63D43A2A-2876-4184-AC04-BFB0346C8534}" type="pres">
      <dgm:prSet presAssocID="{807BA35D-9C63-47D9-B85E-5E568CE07806}" presName="root2" presStyleCnt="0"/>
      <dgm:spPr/>
    </dgm:pt>
    <dgm:pt modelId="{D5CF3441-8B8B-43FD-9A8D-C36D03A5FB1D}" type="pres">
      <dgm:prSet presAssocID="{807BA35D-9C63-47D9-B85E-5E568CE07806}" presName="LevelTwoTextNode" presStyleLbl="node2" presStyleIdx="2" presStyleCnt="3">
        <dgm:presLayoutVars>
          <dgm:chPref val="3"/>
        </dgm:presLayoutVars>
      </dgm:prSet>
      <dgm:spPr/>
      <dgm:t>
        <a:bodyPr/>
        <a:lstStyle/>
        <a:p>
          <a:endParaRPr lang="es-ES"/>
        </a:p>
      </dgm:t>
    </dgm:pt>
    <dgm:pt modelId="{010357B1-7D7B-42BA-B454-618AF6EA5EC8}" type="pres">
      <dgm:prSet presAssocID="{807BA35D-9C63-47D9-B85E-5E568CE07806}" presName="level3hierChild" presStyleCnt="0"/>
      <dgm:spPr/>
    </dgm:pt>
  </dgm:ptLst>
  <dgm:cxnLst>
    <dgm:cxn modelId="{CD3B139A-5D78-430A-911A-DCDD2B22C52D}" type="presOf" srcId="{6BED8E29-463D-411E-A556-E7670CE813A3}" destId="{48D8C6A2-FE2A-4961-AC69-3561EA878540}" srcOrd="1" destOrd="0" presId="urn:microsoft.com/office/officeart/2008/layout/HorizontalMultiLevelHierarchy"/>
    <dgm:cxn modelId="{95440C58-CFBA-4DC7-B67B-42EAC7453017}" type="presOf" srcId="{807BA35D-9C63-47D9-B85E-5E568CE07806}" destId="{D5CF3441-8B8B-43FD-9A8D-C36D03A5FB1D}" srcOrd="0" destOrd="0" presId="urn:microsoft.com/office/officeart/2008/layout/HorizontalMultiLevelHierarchy"/>
    <dgm:cxn modelId="{B75AD2EF-8AEB-49CC-867F-279B5C8C4818}" type="presOf" srcId="{4D779C07-DE63-4BA1-8276-12D3E44F9F4A}" destId="{90323431-9ECA-4C80-9811-5F6E62C2AD38}" srcOrd="0" destOrd="0" presId="urn:microsoft.com/office/officeart/2008/layout/HorizontalMultiLevelHierarchy"/>
    <dgm:cxn modelId="{D1C2639D-5142-4878-B8F9-773A5964A84B}" type="presOf" srcId="{61D8CC82-9D8E-42A0-AFAF-1A96AE0677C2}" destId="{026F190B-D40D-4559-A056-124769B49F0B}" srcOrd="0" destOrd="0" presId="urn:microsoft.com/office/officeart/2008/layout/HorizontalMultiLevelHierarchy"/>
    <dgm:cxn modelId="{B7C60865-E852-48F2-8ED9-34886CCB73A6}" type="presOf" srcId="{6BB45377-19D4-4983-8F85-835EFA98D1B5}" destId="{92714F5B-0AA6-415D-A22A-568395CAD3C3}" srcOrd="0" destOrd="0" presId="urn:microsoft.com/office/officeart/2008/layout/HorizontalMultiLevelHierarchy"/>
    <dgm:cxn modelId="{38775B7E-7213-4C40-B053-14AB04F8089B}" srcId="{50E3786D-BE51-421C-B0C6-03EFB119FF5F}" destId="{807BA35D-9C63-47D9-B85E-5E568CE07806}" srcOrd="2" destOrd="0" parTransId="{61D8CC82-9D8E-42A0-AFAF-1A96AE0677C2}" sibTransId="{71D968A8-28C8-4BDB-B2DC-35C23D0672F8}"/>
    <dgm:cxn modelId="{3D6D84A1-7D6B-437E-82E9-8C0AD8668A6F}" srcId="{42158E82-E69D-40FD-B7F8-E6829B6C2572}" destId="{50E3786D-BE51-421C-B0C6-03EFB119FF5F}" srcOrd="0" destOrd="0" parTransId="{BA7E0590-86A1-4AA0-8928-6B2CE0DE5A30}" sibTransId="{951E74FE-8705-4D23-9A66-0E2B59BD1A38}"/>
    <dgm:cxn modelId="{D1D41620-DE2B-4F6F-8B05-1FA3C0D4A924}" type="presOf" srcId="{50E3786D-BE51-421C-B0C6-03EFB119FF5F}" destId="{15217680-EC3A-4D3B-869D-842DCB454DBB}" srcOrd="0" destOrd="0" presId="urn:microsoft.com/office/officeart/2008/layout/HorizontalMultiLevelHierarchy"/>
    <dgm:cxn modelId="{F25CDB0C-1900-41AB-A794-9356E5797756}" type="presOf" srcId="{8DE2AD2B-35FA-4E1E-B78D-39380D123328}" destId="{2FDA46F4-4F66-4E1C-9468-263F98047B91}" srcOrd="0" destOrd="0" presId="urn:microsoft.com/office/officeart/2008/layout/HorizontalMultiLevelHierarchy"/>
    <dgm:cxn modelId="{6E62C0D6-BC5C-47A8-A087-838137FF1166}" type="presOf" srcId="{6BB45377-19D4-4983-8F85-835EFA98D1B5}" destId="{7C4DE6DD-F144-4FC5-8DD9-99DBA8641238}" srcOrd="1" destOrd="0" presId="urn:microsoft.com/office/officeart/2008/layout/HorizontalMultiLevelHierarchy"/>
    <dgm:cxn modelId="{09E7D421-AF73-409A-82DD-E8B8039E3D42}" srcId="{50E3786D-BE51-421C-B0C6-03EFB119FF5F}" destId="{8DE2AD2B-35FA-4E1E-B78D-39380D123328}" srcOrd="0" destOrd="0" parTransId="{6BB45377-19D4-4983-8F85-835EFA98D1B5}" sibTransId="{81E63CD3-E86F-403A-8392-BB6D93D39BF6}"/>
    <dgm:cxn modelId="{8B7D807F-3261-4583-9A1D-2FF02897969D}" type="presOf" srcId="{6BED8E29-463D-411E-A556-E7670CE813A3}" destId="{62D284C5-C104-43A4-891F-78BDCA0A1C46}" srcOrd="0" destOrd="0" presId="urn:microsoft.com/office/officeart/2008/layout/HorizontalMultiLevelHierarchy"/>
    <dgm:cxn modelId="{FE8DB0DE-35DC-4686-8314-3C1BD38D6103}" srcId="{50E3786D-BE51-421C-B0C6-03EFB119FF5F}" destId="{4D779C07-DE63-4BA1-8276-12D3E44F9F4A}" srcOrd="1" destOrd="0" parTransId="{6BED8E29-463D-411E-A556-E7670CE813A3}" sibTransId="{93347CAA-29D6-4C47-81A0-1B966CBA605B}"/>
    <dgm:cxn modelId="{43040B15-8DDE-4511-A53E-8558D637DF33}" type="presOf" srcId="{61D8CC82-9D8E-42A0-AFAF-1A96AE0677C2}" destId="{3B458F7F-9368-46EA-910D-94F3908863A1}" srcOrd="1" destOrd="0" presId="urn:microsoft.com/office/officeart/2008/layout/HorizontalMultiLevelHierarchy"/>
    <dgm:cxn modelId="{1CF123BB-EF26-4534-B6F9-AFC9A3D37E86}" type="presOf" srcId="{42158E82-E69D-40FD-B7F8-E6829B6C2572}" destId="{D37CE2B5-EA65-4EC5-BA2B-BB9DC3B569A3}" srcOrd="0" destOrd="0" presId="urn:microsoft.com/office/officeart/2008/layout/HorizontalMultiLevelHierarchy"/>
    <dgm:cxn modelId="{DE011ADA-DC61-48F0-8579-D969148D0508}" type="presParOf" srcId="{D37CE2B5-EA65-4EC5-BA2B-BB9DC3B569A3}" destId="{DE68500D-2755-4FB5-9674-C931333D7A2A}" srcOrd="0" destOrd="0" presId="urn:microsoft.com/office/officeart/2008/layout/HorizontalMultiLevelHierarchy"/>
    <dgm:cxn modelId="{EBDC6E7A-3EA1-45D4-87B2-6B007E35AC69}" type="presParOf" srcId="{DE68500D-2755-4FB5-9674-C931333D7A2A}" destId="{15217680-EC3A-4D3B-869D-842DCB454DBB}" srcOrd="0" destOrd="0" presId="urn:microsoft.com/office/officeart/2008/layout/HorizontalMultiLevelHierarchy"/>
    <dgm:cxn modelId="{3AEE6B8E-3B1E-4B8E-9EB8-F40AE4FCAA09}" type="presParOf" srcId="{DE68500D-2755-4FB5-9674-C931333D7A2A}" destId="{BF92E84A-7685-48D7-955D-465051F04B7E}" srcOrd="1" destOrd="0" presId="urn:microsoft.com/office/officeart/2008/layout/HorizontalMultiLevelHierarchy"/>
    <dgm:cxn modelId="{A33F9998-44CD-47CD-81AE-04C29D29575E}" type="presParOf" srcId="{BF92E84A-7685-48D7-955D-465051F04B7E}" destId="{92714F5B-0AA6-415D-A22A-568395CAD3C3}" srcOrd="0" destOrd="0" presId="urn:microsoft.com/office/officeart/2008/layout/HorizontalMultiLevelHierarchy"/>
    <dgm:cxn modelId="{10E5FAAD-ABD0-4E42-A02B-91F00F730B65}" type="presParOf" srcId="{92714F5B-0AA6-415D-A22A-568395CAD3C3}" destId="{7C4DE6DD-F144-4FC5-8DD9-99DBA8641238}" srcOrd="0" destOrd="0" presId="urn:microsoft.com/office/officeart/2008/layout/HorizontalMultiLevelHierarchy"/>
    <dgm:cxn modelId="{CFA53C8E-7A18-4EBB-9BD3-C71A089663F6}" type="presParOf" srcId="{BF92E84A-7685-48D7-955D-465051F04B7E}" destId="{B02E5918-3356-4EB6-A7BC-3A67ED03420B}" srcOrd="1" destOrd="0" presId="urn:microsoft.com/office/officeart/2008/layout/HorizontalMultiLevelHierarchy"/>
    <dgm:cxn modelId="{FCC2CBEB-A85E-4CF3-A657-77BEA4ACD53B}" type="presParOf" srcId="{B02E5918-3356-4EB6-A7BC-3A67ED03420B}" destId="{2FDA46F4-4F66-4E1C-9468-263F98047B91}" srcOrd="0" destOrd="0" presId="urn:microsoft.com/office/officeart/2008/layout/HorizontalMultiLevelHierarchy"/>
    <dgm:cxn modelId="{7919D08A-2AD9-426C-B6B8-F3C91C4AF20C}" type="presParOf" srcId="{B02E5918-3356-4EB6-A7BC-3A67ED03420B}" destId="{289C053B-4862-4876-A65F-FCC260B8185E}" srcOrd="1" destOrd="0" presId="urn:microsoft.com/office/officeart/2008/layout/HorizontalMultiLevelHierarchy"/>
    <dgm:cxn modelId="{82E12EFE-C2D0-4C7C-B28B-9F1AFC97E814}" type="presParOf" srcId="{BF92E84A-7685-48D7-955D-465051F04B7E}" destId="{62D284C5-C104-43A4-891F-78BDCA0A1C46}" srcOrd="2" destOrd="0" presId="urn:microsoft.com/office/officeart/2008/layout/HorizontalMultiLevelHierarchy"/>
    <dgm:cxn modelId="{7625C1B8-A7AC-4E67-8B26-CFDD52E3D7A1}" type="presParOf" srcId="{62D284C5-C104-43A4-891F-78BDCA0A1C46}" destId="{48D8C6A2-FE2A-4961-AC69-3561EA878540}" srcOrd="0" destOrd="0" presId="urn:microsoft.com/office/officeart/2008/layout/HorizontalMultiLevelHierarchy"/>
    <dgm:cxn modelId="{32564CAE-57B0-4899-847F-835E850D6405}" type="presParOf" srcId="{BF92E84A-7685-48D7-955D-465051F04B7E}" destId="{BDBEFC3C-9C3C-4360-8E2F-FCC2308657CD}" srcOrd="3" destOrd="0" presId="urn:microsoft.com/office/officeart/2008/layout/HorizontalMultiLevelHierarchy"/>
    <dgm:cxn modelId="{8FB1B80E-A65F-473E-8708-24CA15E4BB3B}" type="presParOf" srcId="{BDBEFC3C-9C3C-4360-8E2F-FCC2308657CD}" destId="{90323431-9ECA-4C80-9811-5F6E62C2AD38}" srcOrd="0" destOrd="0" presId="urn:microsoft.com/office/officeart/2008/layout/HorizontalMultiLevelHierarchy"/>
    <dgm:cxn modelId="{E6B760EF-D92B-4D4B-842F-8B730F689FFE}" type="presParOf" srcId="{BDBEFC3C-9C3C-4360-8E2F-FCC2308657CD}" destId="{6A1E9E94-01D1-4DE8-8BD9-9E9D9ED7FDEE}" srcOrd="1" destOrd="0" presId="urn:microsoft.com/office/officeart/2008/layout/HorizontalMultiLevelHierarchy"/>
    <dgm:cxn modelId="{B3B4669E-7ABA-439E-921F-2C2BEADBB177}" type="presParOf" srcId="{BF92E84A-7685-48D7-955D-465051F04B7E}" destId="{026F190B-D40D-4559-A056-124769B49F0B}" srcOrd="4" destOrd="0" presId="urn:microsoft.com/office/officeart/2008/layout/HorizontalMultiLevelHierarchy"/>
    <dgm:cxn modelId="{5B173E91-3370-434C-9E57-124E6EAC2388}" type="presParOf" srcId="{026F190B-D40D-4559-A056-124769B49F0B}" destId="{3B458F7F-9368-46EA-910D-94F3908863A1}" srcOrd="0" destOrd="0" presId="urn:microsoft.com/office/officeart/2008/layout/HorizontalMultiLevelHierarchy"/>
    <dgm:cxn modelId="{35CE99B9-488A-42E3-8020-C96086539161}" type="presParOf" srcId="{BF92E84A-7685-48D7-955D-465051F04B7E}" destId="{63D43A2A-2876-4184-AC04-BFB0346C8534}" srcOrd="5" destOrd="0" presId="urn:microsoft.com/office/officeart/2008/layout/HorizontalMultiLevelHierarchy"/>
    <dgm:cxn modelId="{477381BB-C1B5-4556-8DA4-8B7CC2E08922}" type="presParOf" srcId="{63D43A2A-2876-4184-AC04-BFB0346C8534}" destId="{D5CF3441-8B8B-43FD-9A8D-C36D03A5FB1D}" srcOrd="0" destOrd="0" presId="urn:microsoft.com/office/officeart/2008/layout/HorizontalMultiLevelHierarchy"/>
    <dgm:cxn modelId="{4E115771-D791-46AD-9244-155917188AFE}" type="presParOf" srcId="{63D43A2A-2876-4184-AC04-BFB0346C8534}" destId="{010357B1-7D7B-42BA-B454-618AF6EA5EC8}"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FB0963-D45D-4544-927A-1C13383B9627}" type="doc">
      <dgm:prSet loTypeId="urn:microsoft.com/office/officeart/2005/8/layout/matrix3" loCatId="matrix" qsTypeId="urn:microsoft.com/office/officeart/2005/8/quickstyle/simple5" qsCatId="simple" csTypeId="urn:microsoft.com/office/officeart/2005/8/colors/colorful1" csCatId="colorful" phldr="1"/>
      <dgm:spPr/>
      <dgm:t>
        <a:bodyPr/>
        <a:lstStyle/>
        <a:p>
          <a:endParaRPr lang="es-CO"/>
        </a:p>
      </dgm:t>
    </dgm:pt>
    <dgm:pt modelId="{33A94AF7-2BE1-43A6-AB63-F3B24B1213B8}">
      <dgm:prSet custT="1"/>
      <dgm:spPr/>
      <dgm:t>
        <a:bodyPr/>
        <a:lstStyle/>
        <a:p>
          <a:pPr algn="ctr" rtl="0"/>
          <a:r>
            <a:rPr lang="es-MX" sz="1400" b="1" i="1" u="none" dirty="0" smtClean="0">
              <a:latin typeface="Arial" panose="020B0604020202020204" pitchFamily="34" charset="0"/>
              <a:cs typeface="Arial" panose="020B0604020202020204" pitchFamily="34" charset="0"/>
            </a:rPr>
            <a:t>INSTITUTO PARA LA ECONOMÍA SOCIAL </a:t>
          </a:r>
          <a:r>
            <a:rPr lang="es-419" sz="1400" b="1" i="1" u="none" dirty="0" smtClean="0">
              <a:latin typeface="Arial" panose="020B0604020202020204" pitchFamily="34" charset="0"/>
              <a:cs typeface="Arial" panose="020B0604020202020204" pitchFamily="34" charset="0"/>
            </a:rPr>
            <a:t>(</a:t>
          </a:r>
          <a:r>
            <a:rPr lang="es-MX" sz="1400" b="1" i="1" u="none" dirty="0" smtClean="0">
              <a:latin typeface="Arial" panose="020B0604020202020204" pitchFamily="34" charset="0"/>
              <a:cs typeface="Arial" panose="020B0604020202020204" pitchFamily="34" charset="0"/>
            </a:rPr>
            <a:t>IPES</a:t>
          </a:r>
          <a:r>
            <a:rPr lang="es-419" sz="1400" b="1" i="1" u="none" dirty="0" smtClean="0">
              <a:latin typeface="Arial" panose="020B0604020202020204" pitchFamily="34" charset="0"/>
              <a:cs typeface="Arial" panose="020B0604020202020204" pitchFamily="34" charset="0"/>
            </a:rPr>
            <a:t>) </a:t>
          </a:r>
        </a:p>
        <a:p>
          <a:pPr algn="ctr" rtl="0"/>
          <a:r>
            <a:rPr lang="es-MX" sz="1200" dirty="0" smtClean="0">
              <a:latin typeface="Arial" panose="020B0604020202020204" pitchFamily="34" charset="0"/>
              <a:cs typeface="Arial" panose="020B0604020202020204" pitchFamily="34" charset="0"/>
            </a:rPr>
            <a:t>Incorporación de </a:t>
          </a:r>
          <a:r>
            <a:rPr lang="es-MX" sz="2400" b="1" dirty="0" smtClean="0">
              <a:latin typeface="Arial" panose="020B0604020202020204" pitchFamily="34" charset="0"/>
              <a:cs typeface="Arial" panose="020B0604020202020204" pitchFamily="34" charset="0"/>
            </a:rPr>
            <a:t>19</a:t>
          </a:r>
          <a:r>
            <a:rPr lang="es-MX" sz="1600" dirty="0" smtClean="0">
              <a:latin typeface="Arial" panose="020B0604020202020204" pitchFamily="34" charset="0"/>
              <a:cs typeface="Arial" panose="020B0604020202020204" pitchFamily="34" charset="0"/>
            </a:rPr>
            <a:t> </a:t>
          </a:r>
          <a:r>
            <a:rPr lang="es-MX" sz="1200" dirty="0" smtClean="0">
              <a:latin typeface="Arial" panose="020B0604020202020204" pitchFamily="34" charset="0"/>
              <a:cs typeface="Arial" panose="020B0604020202020204" pitchFamily="34" charset="0"/>
            </a:rPr>
            <a:t>plazas de mercado que a pesar de estar siendo utilizad</a:t>
          </a:r>
          <a:r>
            <a:rPr lang="es-419" sz="1200" dirty="0" smtClean="0">
              <a:latin typeface="Arial" panose="020B0604020202020204" pitchFamily="34" charset="0"/>
              <a:cs typeface="Arial" panose="020B0604020202020204" pitchFamily="34" charset="0"/>
            </a:rPr>
            <a:t>a</a:t>
          </a:r>
          <a:r>
            <a:rPr lang="es-MX" sz="1200" dirty="0" smtClean="0">
              <a:latin typeface="Arial" panose="020B0604020202020204" pitchFamily="34" charset="0"/>
              <a:cs typeface="Arial" panose="020B0604020202020204" pitchFamily="34" charset="0"/>
            </a:rPr>
            <a:t>s y administrad</a:t>
          </a:r>
          <a:r>
            <a:rPr lang="es-419" sz="1200" dirty="0" smtClean="0">
              <a:latin typeface="Arial" panose="020B0604020202020204" pitchFamily="34" charset="0"/>
              <a:cs typeface="Arial" panose="020B0604020202020204" pitchFamily="34" charset="0"/>
            </a:rPr>
            <a:t>a</a:t>
          </a:r>
          <a:r>
            <a:rPr lang="es-MX" sz="1200" dirty="0" smtClean="0">
              <a:latin typeface="Arial" panose="020B0604020202020204" pitchFamily="34" charset="0"/>
              <a:cs typeface="Arial" panose="020B0604020202020204" pitchFamily="34" charset="0"/>
            </a:rPr>
            <a:t>s por IPES</a:t>
          </a:r>
          <a:r>
            <a:rPr lang="es-419" sz="1200" dirty="0" smtClean="0">
              <a:latin typeface="Arial" panose="020B0604020202020204" pitchFamily="34" charset="0"/>
              <a:cs typeface="Arial" panose="020B0604020202020204" pitchFamily="34" charset="0"/>
            </a:rPr>
            <a:t>,</a:t>
          </a:r>
          <a:r>
            <a:rPr lang="es-MX" sz="1200" dirty="0" smtClean="0">
              <a:latin typeface="Arial" panose="020B0604020202020204" pitchFamily="34" charset="0"/>
              <a:cs typeface="Arial" panose="020B0604020202020204" pitchFamily="34" charset="0"/>
            </a:rPr>
            <a:t> no habían sido registradas de acuerdo a su naturaleza en los estados financieros, estos bienes se incluyeron contablemente, de acuerdo con los avalúos efectuados</a:t>
          </a:r>
          <a:r>
            <a:rPr lang="es-MX" sz="1600" dirty="0" smtClean="0">
              <a:latin typeface="Arial" panose="020B0604020202020204" pitchFamily="34" charset="0"/>
              <a:cs typeface="Arial" panose="020B0604020202020204" pitchFamily="34" charset="0"/>
            </a:rPr>
            <a:t>.</a:t>
          </a:r>
          <a:endParaRPr lang="es-CO" sz="1600" dirty="0">
            <a:latin typeface="Arial" panose="020B0604020202020204" pitchFamily="34" charset="0"/>
            <a:cs typeface="Arial" panose="020B0604020202020204" pitchFamily="34" charset="0"/>
          </a:endParaRPr>
        </a:p>
      </dgm:t>
    </dgm:pt>
    <dgm:pt modelId="{57DD4B93-E4F6-447B-922E-528B2B0BF6E4}" type="parTrans" cxnId="{9769AF6A-E440-40B3-A050-622077DE16CC}">
      <dgm:prSet/>
      <dgm:spPr/>
      <dgm:t>
        <a:bodyPr/>
        <a:lstStyle/>
        <a:p>
          <a:endParaRPr lang="es-CO"/>
        </a:p>
      </dgm:t>
    </dgm:pt>
    <dgm:pt modelId="{14C31521-C496-4F64-B5F4-107F7A003700}" type="sibTrans" cxnId="{9769AF6A-E440-40B3-A050-622077DE16CC}">
      <dgm:prSet/>
      <dgm:spPr/>
      <dgm:t>
        <a:bodyPr/>
        <a:lstStyle/>
        <a:p>
          <a:endParaRPr lang="es-CO"/>
        </a:p>
      </dgm:t>
    </dgm:pt>
    <dgm:pt modelId="{2C8569E1-9726-42C2-9A47-A6F305521BD6}">
      <dgm:prSet custT="1"/>
      <dgm:spPr/>
      <dgm:t>
        <a:bodyPr/>
        <a:lstStyle/>
        <a:p>
          <a:pPr algn="ctr" rtl="0"/>
          <a:r>
            <a:rPr lang="es-MX" sz="1400" b="1" i="1" u="none" dirty="0" smtClean="0">
              <a:latin typeface="Arial" panose="020B0604020202020204" pitchFamily="34" charset="0"/>
              <a:cs typeface="Arial" panose="020B0604020202020204" pitchFamily="34" charset="0"/>
            </a:rPr>
            <a:t>FONDO FINANCIERO DISTRITAL DE </a:t>
          </a:r>
          <a:r>
            <a:rPr lang="es-MX" sz="2000" b="1" i="1" u="none" dirty="0" smtClean="0">
              <a:latin typeface="Arial" panose="020B0604020202020204" pitchFamily="34" charset="0"/>
              <a:cs typeface="Arial" panose="020B0604020202020204" pitchFamily="34" charset="0"/>
            </a:rPr>
            <a:t>SALUD</a:t>
          </a:r>
          <a:r>
            <a:rPr lang="es-419" sz="2000" b="1" i="1" u="none" dirty="0" smtClean="0">
              <a:latin typeface="Arial" panose="020B0604020202020204" pitchFamily="34" charset="0"/>
              <a:cs typeface="Arial" panose="020B0604020202020204" pitchFamily="34" charset="0"/>
            </a:rPr>
            <a:t> </a:t>
          </a:r>
        </a:p>
        <a:p>
          <a:pPr algn="ctr" rtl="0"/>
          <a:r>
            <a:rPr lang="es-MX" sz="1200" dirty="0" smtClean="0">
              <a:latin typeface="Arial" panose="020B0604020202020204" pitchFamily="34" charset="0"/>
              <a:cs typeface="Arial" panose="020B0604020202020204" pitchFamily="34" charset="0"/>
            </a:rPr>
            <a:t>Se efectuó traspaso de obras pendientes de legalización a cada una de las subredes. Se depuraron los registros de estas cuentas. Se efectuaron liquidaciones de contratos y convenios que no habían sido liquidados y se recuperó el dinero a través de las consignaciones de las </a:t>
          </a:r>
          <a:r>
            <a:rPr lang="es-419" sz="1200" dirty="0" smtClean="0">
              <a:latin typeface="Arial" panose="020B0604020202020204" pitchFamily="34" charset="0"/>
              <a:cs typeface="Arial" panose="020B0604020202020204" pitchFamily="34" charset="0"/>
            </a:rPr>
            <a:t>s</a:t>
          </a:r>
          <a:r>
            <a:rPr lang="es-MX" sz="1200" dirty="0" err="1" smtClean="0">
              <a:latin typeface="Arial" panose="020B0604020202020204" pitchFamily="34" charset="0"/>
              <a:cs typeface="Arial" panose="020B0604020202020204" pitchFamily="34" charset="0"/>
            </a:rPr>
            <a:t>ubredes</a:t>
          </a:r>
          <a:r>
            <a:rPr lang="es-MX" sz="1200" dirty="0" smtClean="0">
              <a:latin typeface="Arial" panose="020B0604020202020204" pitchFamily="34" charset="0"/>
              <a:cs typeface="Arial" panose="020B0604020202020204" pitchFamily="34" charset="0"/>
            </a:rPr>
            <a:t>. </a:t>
          </a:r>
          <a:endParaRPr lang="es-CO" sz="1200" dirty="0">
            <a:latin typeface="Arial" panose="020B0604020202020204" pitchFamily="34" charset="0"/>
            <a:cs typeface="Arial" panose="020B0604020202020204" pitchFamily="34" charset="0"/>
          </a:endParaRPr>
        </a:p>
      </dgm:t>
    </dgm:pt>
    <dgm:pt modelId="{DEC0877E-F239-4788-8B7F-6EB876D63527}" type="parTrans" cxnId="{FB9140AC-F1AE-4211-8EEC-43F79A7E03A6}">
      <dgm:prSet/>
      <dgm:spPr/>
      <dgm:t>
        <a:bodyPr/>
        <a:lstStyle/>
        <a:p>
          <a:endParaRPr lang="es-CO"/>
        </a:p>
      </dgm:t>
    </dgm:pt>
    <dgm:pt modelId="{B7085CD2-B95E-4C3F-BB7B-C5DD0EE7DB6D}" type="sibTrans" cxnId="{FB9140AC-F1AE-4211-8EEC-43F79A7E03A6}">
      <dgm:prSet/>
      <dgm:spPr/>
      <dgm:t>
        <a:bodyPr/>
        <a:lstStyle/>
        <a:p>
          <a:endParaRPr lang="es-CO"/>
        </a:p>
      </dgm:t>
    </dgm:pt>
    <dgm:pt modelId="{77D27219-67BD-4C0C-AAC8-916B913468C8}">
      <dgm:prSet custT="1"/>
      <dgm:spPr/>
      <dgm:t>
        <a:bodyPr/>
        <a:lstStyle/>
        <a:p>
          <a:pPr algn="ctr" rtl="0"/>
          <a:r>
            <a:rPr lang="es-CO" sz="1400" b="1" i="1" u="none" dirty="0" smtClean="0">
              <a:solidFill>
                <a:schemeClr val="tx1"/>
              </a:solidFill>
              <a:latin typeface="Arial" panose="020B0604020202020204" pitchFamily="34" charset="0"/>
              <a:cs typeface="Arial" panose="020B0604020202020204" pitchFamily="34" charset="0"/>
            </a:rPr>
            <a:t>FONCEP</a:t>
          </a:r>
          <a:r>
            <a:rPr lang="es-419" sz="1400" b="1" i="1" u="none" dirty="0" smtClean="0">
              <a:solidFill>
                <a:schemeClr val="tx1"/>
              </a:solidFill>
              <a:latin typeface="Arial" panose="020B0604020202020204" pitchFamily="34" charset="0"/>
              <a:cs typeface="Arial" panose="020B0604020202020204" pitchFamily="34" charset="0"/>
            </a:rPr>
            <a:t> </a:t>
          </a:r>
          <a:endParaRPr lang="es-419" sz="1000" b="1" i="1" u="none" dirty="0" smtClean="0">
            <a:solidFill>
              <a:schemeClr val="tx1"/>
            </a:solidFill>
            <a:latin typeface="Arial" panose="020B0604020202020204" pitchFamily="34" charset="0"/>
            <a:cs typeface="Arial" panose="020B0604020202020204" pitchFamily="34" charset="0"/>
          </a:endParaRPr>
        </a:p>
        <a:p>
          <a:pPr algn="ctr" rtl="0"/>
          <a:r>
            <a:rPr lang="es-MX" sz="1100" dirty="0" smtClean="0">
              <a:solidFill>
                <a:schemeClr val="tx1"/>
              </a:solidFill>
              <a:latin typeface="Arial" panose="020B0604020202020204" pitchFamily="34" charset="0"/>
              <a:cs typeface="Arial" panose="020B0604020202020204" pitchFamily="34" charset="0"/>
            </a:rPr>
            <a:t>Se efectuaron las conciliaciones de saldos del encargo fiduciario administrado por FIDUPREVISORA y se recuperó el dinero en Tesorería.</a:t>
          </a:r>
          <a:r>
            <a:rPr lang="es-419" sz="1100" dirty="0" smtClean="0">
              <a:solidFill>
                <a:schemeClr val="tx1"/>
              </a:solidFill>
              <a:latin typeface="Arial" panose="020B0604020202020204" pitchFamily="34" charset="0"/>
              <a:cs typeface="Arial" panose="020B0604020202020204" pitchFamily="34" charset="0"/>
            </a:rPr>
            <a:t> </a:t>
          </a:r>
        </a:p>
        <a:p>
          <a:pPr algn="ctr" rtl="0"/>
          <a:r>
            <a:rPr lang="es-MX" sz="1100" dirty="0" smtClean="0">
              <a:solidFill>
                <a:schemeClr val="tx1"/>
              </a:solidFill>
              <a:latin typeface="Arial" panose="020B0604020202020204" pitchFamily="34" charset="0"/>
              <a:cs typeface="Arial" panose="020B0604020202020204" pitchFamily="34" charset="0"/>
            </a:rPr>
            <a:t>Falta de depuración del cobro de cuotas partes pensionales en la etapa persuasiva en META, BOYACÁ, NORTE DE</a:t>
          </a:r>
          <a:r>
            <a:rPr lang="es-419" sz="1100" dirty="0" smtClean="0">
              <a:solidFill>
                <a:schemeClr val="tx1"/>
              </a:solidFill>
              <a:latin typeface="Arial" panose="020B0604020202020204" pitchFamily="34" charset="0"/>
              <a:cs typeface="Arial" panose="020B0604020202020204" pitchFamily="34" charset="0"/>
            </a:rPr>
            <a:t> </a:t>
          </a:r>
          <a:r>
            <a:rPr lang="es-MX" sz="1100" dirty="0" smtClean="0">
              <a:solidFill>
                <a:schemeClr val="tx1"/>
              </a:solidFill>
              <a:latin typeface="Arial" panose="020B0604020202020204" pitchFamily="34" charset="0"/>
              <a:cs typeface="Arial" panose="020B0604020202020204" pitchFamily="34" charset="0"/>
            </a:rPr>
            <a:t>SANTANDER, CUNDINAMARCA,</a:t>
          </a:r>
          <a:r>
            <a:rPr lang="es-419" sz="1100" dirty="0" smtClean="0">
              <a:solidFill>
                <a:schemeClr val="tx1"/>
              </a:solidFill>
              <a:latin typeface="Arial" panose="020B0604020202020204" pitchFamily="34" charset="0"/>
              <a:cs typeface="Arial" panose="020B0604020202020204" pitchFamily="34" charset="0"/>
            </a:rPr>
            <a:t> </a:t>
          </a:r>
          <a:r>
            <a:rPr lang="es-MX" sz="1100" dirty="0" smtClean="0">
              <a:solidFill>
                <a:schemeClr val="tx1"/>
              </a:solidFill>
              <a:latin typeface="Arial" panose="020B0604020202020204" pitchFamily="34" charset="0"/>
              <a:cs typeface="Arial" panose="020B0604020202020204" pitchFamily="34" charset="0"/>
            </a:rPr>
            <a:t>ISS,</a:t>
          </a:r>
          <a:r>
            <a:rPr lang="es-419" sz="1100" dirty="0" smtClean="0">
              <a:solidFill>
                <a:schemeClr val="tx1"/>
              </a:solidFill>
              <a:latin typeface="Arial" panose="020B0604020202020204" pitchFamily="34" charset="0"/>
              <a:cs typeface="Arial" panose="020B0604020202020204" pitchFamily="34" charset="0"/>
            </a:rPr>
            <a:t> </a:t>
          </a:r>
          <a:r>
            <a:rPr lang="es-MX" sz="1100" dirty="0" smtClean="0">
              <a:solidFill>
                <a:schemeClr val="tx1"/>
              </a:solidFill>
              <a:latin typeface="Arial" panose="020B0604020202020204" pitchFamily="34" charset="0"/>
              <a:cs typeface="Arial" panose="020B0604020202020204" pitchFamily="34" charset="0"/>
            </a:rPr>
            <a:t>UNIVERSIDAD NACIONAL y CASUR.</a:t>
          </a:r>
          <a:r>
            <a:rPr lang="es-419" sz="1100" dirty="0" smtClean="0">
              <a:solidFill>
                <a:schemeClr val="tx1"/>
              </a:solidFill>
              <a:latin typeface="Arial" panose="020B0604020202020204" pitchFamily="34" charset="0"/>
              <a:cs typeface="Arial" panose="020B0604020202020204" pitchFamily="34" charset="0"/>
            </a:rPr>
            <a:t> </a:t>
          </a:r>
          <a:r>
            <a:rPr lang="es-MX" sz="1100" dirty="0" smtClean="0">
              <a:solidFill>
                <a:schemeClr val="tx1"/>
              </a:solidFill>
              <a:latin typeface="Arial" panose="020B0604020202020204" pitchFamily="34" charset="0"/>
              <a:cs typeface="Arial" panose="020B0604020202020204" pitchFamily="34" charset="0"/>
            </a:rPr>
            <a:t>Se realizaron acuerdos de normalización</a:t>
          </a:r>
          <a:r>
            <a:rPr lang="es-419" sz="1100" dirty="0" smtClean="0">
              <a:solidFill>
                <a:schemeClr val="tx1"/>
              </a:solidFill>
              <a:latin typeface="Arial" panose="020B0604020202020204" pitchFamily="34" charset="0"/>
              <a:cs typeface="Arial" panose="020B0604020202020204" pitchFamily="34" charset="0"/>
            </a:rPr>
            <a:t>,</a:t>
          </a:r>
          <a:r>
            <a:rPr lang="es-MX" sz="1100" dirty="0" smtClean="0">
              <a:solidFill>
                <a:schemeClr val="tx1"/>
              </a:solidFill>
              <a:latin typeface="Arial" panose="020B0604020202020204" pitchFamily="34" charset="0"/>
              <a:cs typeface="Arial" panose="020B0604020202020204" pitchFamily="34" charset="0"/>
            </a:rPr>
            <a:t> cobros coactivos y se recuperó dinero.</a:t>
          </a:r>
          <a:endParaRPr lang="es-CO" sz="1100" dirty="0">
            <a:solidFill>
              <a:schemeClr val="tx1"/>
            </a:solidFill>
            <a:latin typeface="Arial" panose="020B0604020202020204" pitchFamily="34" charset="0"/>
            <a:cs typeface="Arial" panose="020B0604020202020204" pitchFamily="34" charset="0"/>
          </a:endParaRPr>
        </a:p>
      </dgm:t>
    </dgm:pt>
    <dgm:pt modelId="{CEC028F8-95F7-4F06-A156-A2117628284B}" type="parTrans" cxnId="{D5703B4C-1B50-4AA5-99B4-21585C16CF13}">
      <dgm:prSet/>
      <dgm:spPr/>
      <dgm:t>
        <a:bodyPr/>
        <a:lstStyle/>
        <a:p>
          <a:endParaRPr lang="es-CO"/>
        </a:p>
      </dgm:t>
    </dgm:pt>
    <dgm:pt modelId="{6A73A7F6-320B-4068-B71A-48A0D28E340C}" type="sibTrans" cxnId="{D5703B4C-1B50-4AA5-99B4-21585C16CF13}">
      <dgm:prSet/>
      <dgm:spPr/>
      <dgm:t>
        <a:bodyPr/>
        <a:lstStyle/>
        <a:p>
          <a:endParaRPr lang="es-CO"/>
        </a:p>
      </dgm:t>
    </dgm:pt>
    <dgm:pt modelId="{89A399EE-B874-4F5C-8893-4FB2588F22EC}">
      <dgm:prSet custT="1"/>
      <dgm:spPr/>
      <dgm:t>
        <a:bodyPr/>
        <a:lstStyle/>
        <a:p>
          <a:pPr algn="ctr" rtl="0"/>
          <a:r>
            <a:rPr lang="es-CO" sz="1400" b="1" i="1" u="none" dirty="0" smtClean="0">
              <a:latin typeface="Arial" panose="020B0604020202020204" pitchFamily="34" charset="0"/>
              <a:cs typeface="Arial" panose="020B0604020202020204" pitchFamily="34" charset="0"/>
            </a:rPr>
            <a:t>DEPARTAMENTO ADMINISTRATIVO DE LA DEFENSORÍA DEL ESPACIO PÚBLICO </a:t>
          </a:r>
          <a:r>
            <a:rPr lang="es-419" sz="1400" b="1" i="1" u="none" dirty="0" smtClean="0">
              <a:latin typeface="Arial" panose="020B0604020202020204" pitchFamily="34" charset="0"/>
              <a:cs typeface="Arial" panose="020B0604020202020204" pitchFamily="34" charset="0"/>
            </a:rPr>
            <a:t>(</a:t>
          </a:r>
          <a:r>
            <a:rPr lang="es-CO" sz="1400" b="1" i="1" u="none" dirty="0" smtClean="0">
              <a:latin typeface="Arial" panose="020B0604020202020204" pitchFamily="34" charset="0"/>
              <a:cs typeface="Arial" panose="020B0604020202020204" pitchFamily="34" charset="0"/>
            </a:rPr>
            <a:t>DADEP</a:t>
          </a:r>
          <a:r>
            <a:rPr lang="es-419" sz="1400" b="1" i="1" u="none" dirty="0" smtClean="0">
              <a:latin typeface="Arial" panose="020B0604020202020204" pitchFamily="34" charset="0"/>
              <a:cs typeface="Arial" panose="020B0604020202020204" pitchFamily="34" charset="0"/>
            </a:rPr>
            <a:t>) </a:t>
          </a:r>
        </a:p>
        <a:p>
          <a:pPr algn="ctr" rtl="0"/>
          <a:r>
            <a:rPr lang="es-419" sz="1200" dirty="0" smtClean="0">
              <a:latin typeface="Arial" panose="020B0604020202020204" pitchFamily="34" charset="0"/>
              <a:cs typeface="Arial" panose="020B0604020202020204" pitchFamily="34" charset="0"/>
            </a:rPr>
            <a:t>F</a:t>
          </a:r>
          <a:r>
            <a:rPr lang="es-MX" sz="1200" dirty="0" err="1" smtClean="0">
              <a:latin typeface="Arial" panose="020B0604020202020204" pitchFamily="34" charset="0"/>
              <a:cs typeface="Arial" panose="020B0604020202020204" pitchFamily="34" charset="0"/>
            </a:rPr>
            <a:t>ueron</a:t>
          </a:r>
          <a:r>
            <a:rPr lang="es-MX" sz="1200" dirty="0" smtClean="0">
              <a:latin typeface="Arial" panose="020B0604020202020204" pitchFamily="34" charset="0"/>
              <a:cs typeface="Arial" panose="020B0604020202020204" pitchFamily="34" charset="0"/>
            </a:rPr>
            <a:t> reconocidos y clasificados </a:t>
          </a:r>
          <a:r>
            <a:rPr lang="es-MX" sz="2000" b="1" dirty="0" smtClean="0">
              <a:latin typeface="Arial" panose="020B0604020202020204" pitchFamily="34" charset="0"/>
              <a:cs typeface="Arial" panose="020B0604020202020204" pitchFamily="34" charset="0"/>
            </a:rPr>
            <a:t>8.727</a:t>
          </a:r>
          <a:r>
            <a:rPr lang="es-MX" sz="2800" dirty="0" smtClean="0">
              <a:latin typeface="Arial" panose="020B0604020202020204" pitchFamily="34" charset="0"/>
              <a:cs typeface="Arial" panose="020B0604020202020204" pitchFamily="34" charset="0"/>
            </a:rPr>
            <a:t> </a:t>
          </a:r>
          <a:r>
            <a:rPr lang="es-MX" sz="1200" dirty="0" smtClean="0">
              <a:latin typeface="Arial" panose="020B0604020202020204" pitchFamily="34" charset="0"/>
              <a:cs typeface="Arial" panose="020B0604020202020204" pitchFamily="34" charset="0"/>
            </a:rPr>
            <a:t>predios de conformidad con el marco normativo contable para las </a:t>
          </a:r>
          <a:r>
            <a:rPr lang="es-419" sz="1200" dirty="0" smtClean="0">
              <a:latin typeface="Arial" panose="020B0604020202020204" pitchFamily="34" charset="0"/>
              <a:cs typeface="Arial" panose="020B0604020202020204" pitchFamily="34" charset="0"/>
            </a:rPr>
            <a:t>e</a:t>
          </a:r>
          <a:r>
            <a:rPr lang="es-MX" sz="1200" dirty="0" err="1" smtClean="0">
              <a:latin typeface="Arial" panose="020B0604020202020204" pitchFamily="34" charset="0"/>
              <a:cs typeface="Arial" panose="020B0604020202020204" pitchFamily="34" charset="0"/>
            </a:rPr>
            <a:t>ntidades</a:t>
          </a:r>
          <a:r>
            <a:rPr lang="es-MX" sz="1200" dirty="0" smtClean="0">
              <a:latin typeface="Arial" panose="020B0604020202020204" pitchFamily="34" charset="0"/>
              <a:cs typeface="Arial" panose="020B0604020202020204" pitchFamily="34" charset="0"/>
            </a:rPr>
            <a:t> de</a:t>
          </a:r>
          <a:r>
            <a:rPr lang="es-419" sz="1200" dirty="0" smtClean="0">
              <a:latin typeface="Arial" panose="020B0604020202020204" pitchFamily="34" charset="0"/>
              <a:cs typeface="Arial" panose="020B0604020202020204" pitchFamily="34" charset="0"/>
            </a:rPr>
            <a:t>l</a:t>
          </a:r>
          <a:r>
            <a:rPr lang="es-MX" sz="1200" dirty="0" smtClean="0">
              <a:latin typeface="Arial" panose="020B0604020202020204" pitchFamily="34" charset="0"/>
              <a:cs typeface="Arial" panose="020B0604020202020204" pitchFamily="34" charset="0"/>
            </a:rPr>
            <a:t> Gobierno, situación que aumentó el valor de los activos en los estados financieros. </a:t>
          </a:r>
          <a:endParaRPr lang="es-CO" sz="1200" dirty="0">
            <a:latin typeface="Arial" panose="020B0604020202020204" pitchFamily="34" charset="0"/>
            <a:cs typeface="Arial" panose="020B0604020202020204" pitchFamily="34" charset="0"/>
          </a:endParaRPr>
        </a:p>
      </dgm:t>
    </dgm:pt>
    <dgm:pt modelId="{6CF6C75B-0F46-42BD-A2E5-7821649ED1D9}" type="parTrans" cxnId="{3205220F-17A9-44A4-B7E1-659C34E08CC3}">
      <dgm:prSet/>
      <dgm:spPr/>
      <dgm:t>
        <a:bodyPr/>
        <a:lstStyle/>
        <a:p>
          <a:endParaRPr lang="es-CO"/>
        </a:p>
      </dgm:t>
    </dgm:pt>
    <dgm:pt modelId="{2B2C1894-6E65-4B9B-911B-59E0228FE302}" type="sibTrans" cxnId="{3205220F-17A9-44A4-B7E1-659C34E08CC3}">
      <dgm:prSet/>
      <dgm:spPr/>
      <dgm:t>
        <a:bodyPr/>
        <a:lstStyle/>
        <a:p>
          <a:endParaRPr lang="es-CO"/>
        </a:p>
      </dgm:t>
    </dgm:pt>
    <dgm:pt modelId="{8C6719B2-A489-4171-8D3A-9AB27F36E533}" type="pres">
      <dgm:prSet presAssocID="{ACFB0963-D45D-4544-927A-1C13383B9627}" presName="matrix" presStyleCnt="0">
        <dgm:presLayoutVars>
          <dgm:chMax val="1"/>
          <dgm:dir/>
          <dgm:resizeHandles val="exact"/>
        </dgm:presLayoutVars>
      </dgm:prSet>
      <dgm:spPr/>
      <dgm:t>
        <a:bodyPr/>
        <a:lstStyle/>
        <a:p>
          <a:endParaRPr lang="es-CO"/>
        </a:p>
      </dgm:t>
    </dgm:pt>
    <dgm:pt modelId="{53E4EFFB-0ECF-4D1E-8700-8137F188072D}" type="pres">
      <dgm:prSet presAssocID="{ACFB0963-D45D-4544-927A-1C13383B9627}" presName="diamond" presStyleLbl="bgShp" presStyleIdx="0" presStyleCnt="1" custScaleX="171754" custScaleY="97891" custLinFactNeighborX="-11735" custLinFactNeighborY="-521"/>
      <dgm:spPr>
        <a:solidFill>
          <a:schemeClr val="accent1">
            <a:lumMod val="20000"/>
            <a:lumOff val="80000"/>
          </a:schemeClr>
        </a:solidFill>
      </dgm:spPr>
      <dgm:t>
        <a:bodyPr/>
        <a:lstStyle/>
        <a:p>
          <a:endParaRPr lang="es-CO"/>
        </a:p>
      </dgm:t>
    </dgm:pt>
    <dgm:pt modelId="{639DF0EA-315B-4254-81CD-C2DAA43A06F2}" type="pres">
      <dgm:prSet presAssocID="{ACFB0963-D45D-4544-927A-1C13383B9627}" presName="quad1" presStyleLbl="node1" presStyleIdx="0" presStyleCnt="4" custScaleX="181830" custLinFactNeighborX="-75436" custLinFactNeighborY="2414">
        <dgm:presLayoutVars>
          <dgm:chMax val="0"/>
          <dgm:chPref val="0"/>
          <dgm:bulletEnabled val="1"/>
        </dgm:presLayoutVars>
      </dgm:prSet>
      <dgm:spPr/>
      <dgm:t>
        <a:bodyPr/>
        <a:lstStyle/>
        <a:p>
          <a:endParaRPr lang="es-CO"/>
        </a:p>
      </dgm:t>
    </dgm:pt>
    <dgm:pt modelId="{B66A06C6-B5A6-4310-8963-722CFA2AD60F}" type="pres">
      <dgm:prSet presAssocID="{ACFB0963-D45D-4544-927A-1C13383B9627}" presName="quad2" presStyleLbl="node1" presStyleIdx="1" presStyleCnt="4" custScaleX="182207" custLinFactNeighborX="16435" custLinFactNeighborY="2635">
        <dgm:presLayoutVars>
          <dgm:chMax val="0"/>
          <dgm:chPref val="0"/>
          <dgm:bulletEnabled val="1"/>
        </dgm:presLayoutVars>
      </dgm:prSet>
      <dgm:spPr/>
      <dgm:t>
        <a:bodyPr/>
        <a:lstStyle/>
        <a:p>
          <a:endParaRPr lang="es-CO"/>
        </a:p>
      </dgm:t>
    </dgm:pt>
    <dgm:pt modelId="{01BE3697-1FEA-417E-AAE4-0AB8F7EFADB0}" type="pres">
      <dgm:prSet presAssocID="{ACFB0963-D45D-4544-927A-1C13383B9627}" presName="quad3" presStyleLbl="node1" presStyleIdx="2" presStyleCnt="4" custScaleX="181830" custLinFactNeighborX="-75436" custLinFactNeighborY="2052">
        <dgm:presLayoutVars>
          <dgm:chMax val="0"/>
          <dgm:chPref val="0"/>
          <dgm:bulletEnabled val="1"/>
        </dgm:presLayoutVars>
      </dgm:prSet>
      <dgm:spPr/>
      <dgm:t>
        <a:bodyPr/>
        <a:lstStyle/>
        <a:p>
          <a:endParaRPr lang="es-CO"/>
        </a:p>
      </dgm:t>
    </dgm:pt>
    <dgm:pt modelId="{47F53117-D85F-48E2-B27D-061E149C2D49}" type="pres">
      <dgm:prSet presAssocID="{ACFB0963-D45D-4544-927A-1C13383B9627}" presName="quad4" presStyleLbl="node1" presStyleIdx="3" presStyleCnt="4" custScaleX="182207" custLinFactNeighborX="16435" custLinFactNeighborY="2635">
        <dgm:presLayoutVars>
          <dgm:chMax val="0"/>
          <dgm:chPref val="0"/>
          <dgm:bulletEnabled val="1"/>
        </dgm:presLayoutVars>
      </dgm:prSet>
      <dgm:spPr/>
      <dgm:t>
        <a:bodyPr/>
        <a:lstStyle/>
        <a:p>
          <a:endParaRPr lang="es-CO"/>
        </a:p>
      </dgm:t>
    </dgm:pt>
  </dgm:ptLst>
  <dgm:cxnLst>
    <dgm:cxn modelId="{FB9140AC-F1AE-4211-8EEC-43F79A7E03A6}" srcId="{ACFB0963-D45D-4544-927A-1C13383B9627}" destId="{2C8569E1-9726-42C2-9A47-A6F305521BD6}" srcOrd="1" destOrd="0" parTransId="{DEC0877E-F239-4788-8B7F-6EB876D63527}" sibTransId="{B7085CD2-B95E-4C3F-BB7B-C5DD0EE7DB6D}"/>
    <dgm:cxn modelId="{DA7E6A7E-BB71-4190-A184-B62763C65327}" type="presOf" srcId="{77D27219-67BD-4C0C-AAC8-916B913468C8}" destId="{01BE3697-1FEA-417E-AAE4-0AB8F7EFADB0}" srcOrd="0" destOrd="0" presId="urn:microsoft.com/office/officeart/2005/8/layout/matrix3"/>
    <dgm:cxn modelId="{9769AF6A-E440-40B3-A050-622077DE16CC}" srcId="{ACFB0963-D45D-4544-927A-1C13383B9627}" destId="{33A94AF7-2BE1-43A6-AB63-F3B24B1213B8}" srcOrd="0" destOrd="0" parTransId="{57DD4B93-E4F6-447B-922E-528B2B0BF6E4}" sibTransId="{14C31521-C496-4F64-B5F4-107F7A003700}"/>
    <dgm:cxn modelId="{3205220F-17A9-44A4-B7E1-659C34E08CC3}" srcId="{ACFB0963-D45D-4544-927A-1C13383B9627}" destId="{89A399EE-B874-4F5C-8893-4FB2588F22EC}" srcOrd="3" destOrd="0" parTransId="{6CF6C75B-0F46-42BD-A2E5-7821649ED1D9}" sibTransId="{2B2C1894-6E65-4B9B-911B-59E0228FE302}"/>
    <dgm:cxn modelId="{6DD24DDE-1C3B-49AD-81A9-1FE19CBB1564}" type="presOf" srcId="{2C8569E1-9726-42C2-9A47-A6F305521BD6}" destId="{B66A06C6-B5A6-4310-8963-722CFA2AD60F}" srcOrd="0" destOrd="0" presId="urn:microsoft.com/office/officeart/2005/8/layout/matrix3"/>
    <dgm:cxn modelId="{35F74EBF-70ED-4249-99DC-3E01531E156A}" type="presOf" srcId="{89A399EE-B874-4F5C-8893-4FB2588F22EC}" destId="{47F53117-D85F-48E2-B27D-061E149C2D49}" srcOrd="0" destOrd="0" presId="urn:microsoft.com/office/officeart/2005/8/layout/matrix3"/>
    <dgm:cxn modelId="{EA66EDEE-DA2D-463F-A072-3F76DDE8B208}" type="presOf" srcId="{ACFB0963-D45D-4544-927A-1C13383B9627}" destId="{8C6719B2-A489-4171-8D3A-9AB27F36E533}" srcOrd="0" destOrd="0" presId="urn:microsoft.com/office/officeart/2005/8/layout/matrix3"/>
    <dgm:cxn modelId="{13B4843E-33F1-4E40-95F7-DD8D93B09766}" type="presOf" srcId="{33A94AF7-2BE1-43A6-AB63-F3B24B1213B8}" destId="{639DF0EA-315B-4254-81CD-C2DAA43A06F2}" srcOrd="0" destOrd="0" presId="urn:microsoft.com/office/officeart/2005/8/layout/matrix3"/>
    <dgm:cxn modelId="{D5703B4C-1B50-4AA5-99B4-21585C16CF13}" srcId="{ACFB0963-D45D-4544-927A-1C13383B9627}" destId="{77D27219-67BD-4C0C-AAC8-916B913468C8}" srcOrd="2" destOrd="0" parTransId="{CEC028F8-95F7-4F06-A156-A2117628284B}" sibTransId="{6A73A7F6-320B-4068-B71A-48A0D28E340C}"/>
    <dgm:cxn modelId="{3BD114DC-2B99-445D-82D8-8808AC3F4476}" type="presParOf" srcId="{8C6719B2-A489-4171-8D3A-9AB27F36E533}" destId="{53E4EFFB-0ECF-4D1E-8700-8137F188072D}" srcOrd="0" destOrd="0" presId="urn:microsoft.com/office/officeart/2005/8/layout/matrix3"/>
    <dgm:cxn modelId="{4D8CE4C8-B7D1-439A-9FC4-4C1A32127918}" type="presParOf" srcId="{8C6719B2-A489-4171-8D3A-9AB27F36E533}" destId="{639DF0EA-315B-4254-81CD-C2DAA43A06F2}" srcOrd="1" destOrd="0" presId="urn:microsoft.com/office/officeart/2005/8/layout/matrix3"/>
    <dgm:cxn modelId="{D5DD5B2C-E5FE-4F7B-9861-6578F82F8B8C}" type="presParOf" srcId="{8C6719B2-A489-4171-8D3A-9AB27F36E533}" destId="{B66A06C6-B5A6-4310-8963-722CFA2AD60F}" srcOrd="2" destOrd="0" presId="urn:microsoft.com/office/officeart/2005/8/layout/matrix3"/>
    <dgm:cxn modelId="{6DDE758B-9ABB-4557-8FE1-97043E52C1BF}" type="presParOf" srcId="{8C6719B2-A489-4171-8D3A-9AB27F36E533}" destId="{01BE3697-1FEA-417E-AAE4-0AB8F7EFADB0}" srcOrd="3" destOrd="0" presId="urn:microsoft.com/office/officeart/2005/8/layout/matrix3"/>
    <dgm:cxn modelId="{AC277BC1-06E5-4DAC-ABD8-2079161DB4E1}" type="presParOf" srcId="{8C6719B2-A489-4171-8D3A-9AB27F36E533}" destId="{47F53117-D85F-48E2-B27D-061E149C2D4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3BAB4-0CE6-4470-A13F-58949D589A85}"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s-CO"/>
        </a:p>
      </dgm:t>
    </dgm:pt>
    <dgm:pt modelId="{49C3FB8D-9558-4124-9645-5C35FA21E5A9}">
      <dgm:prSet custT="1"/>
      <dgm:spPr>
        <a:solidFill>
          <a:srgbClr val="0070C0"/>
        </a:solidFill>
      </dgm:spPr>
      <dgm:t>
        <a:bodyPr/>
        <a:lstStyle/>
        <a:p>
          <a:pPr algn="ctr" rtl="0"/>
          <a:r>
            <a:rPr lang="es-CO" sz="1200" dirty="0" smtClean="0">
              <a:latin typeface="Arial" panose="020B0604020202020204" pitchFamily="34" charset="0"/>
              <a:cs typeface="Arial" panose="020B0604020202020204" pitchFamily="34" charset="0"/>
            </a:rPr>
            <a:t>En los extractos </a:t>
          </a:r>
          <a:r>
            <a:rPr lang="es-419" sz="1200" dirty="0" smtClean="0">
              <a:latin typeface="Arial" panose="020B0604020202020204" pitchFamily="34" charset="0"/>
              <a:cs typeface="Arial" panose="020B0604020202020204" pitchFamily="34" charset="0"/>
            </a:rPr>
            <a:t>de las cuentas </a:t>
          </a:r>
          <a:r>
            <a:rPr lang="es-CO" sz="1200" dirty="0" smtClean="0">
              <a:latin typeface="Arial" panose="020B0604020202020204" pitchFamily="34" charset="0"/>
              <a:cs typeface="Arial" panose="020B0604020202020204" pitchFamily="34" charset="0"/>
            </a:rPr>
            <a:t>bancarios</a:t>
          </a:r>
          <a:r>
            <a:rPr lang="es-419" sz="1200" dirty="0" smtClean="0">
              <a:latin typeface="Arial" panose="020B0604020202020204" pitchFamily="34" charset="0"/>
              <a:cs typeface="Arial" panose="020B0604020202020204" pitchFamily="34" charset="0"/>
            </a:rPr>
            <a:t> </a:t>
          </a:r>
          <a:r>
            <a:rPr lang="es-CO" sz="1200" dirty="0" smtClean="0">
              <a:latin typeface="Arial" panose="020B0604020202020204" pitchFamily="34" charset="0"/>
              <a:cs typeface="Arial" panose="020B0604020202020204" pitchFamily="34" charset="0"/>
            </a:rPr>
            <a:t>no aparecen registrados ni soportados los recaudos percibidos por la Tesorería en el per</a:t>
          </a:r>
          <a:r>
            <a:rPr lang="es-419" sz="1200" dirty="0" smtClean="0">
              <a:latin typeface="Arial" panose="020B0604020202020204" pitchFamily="34" charset="0"/>
              <a:cs typeface="Arial" panose="020B0604020202020204" pitchFamily="34" charset="0"/>
            </a:rPr>
            <a:t>í</a:t>
          </a:r>
          <a:r>
            <a:rPr lang="es-CO" sz="1200" dirty="0" err="1" smtClean="0">
              <a:latin typeface="Arial" panose="020B0604020202020204" pitchFamily="34" charset="0"/>
              <a:cs typeface="Arial" panose="020B0604020202020204" pitchFamily="34" charset="0"/>
            </a:rPr>
            <a:t>odo</a:t>
          </a:r>
          <a:r>
            <a:rPr lang="es-CO" sz="1200" dirty="0" smtClean="0">
              <a:latin typeface="Arial" panose="020B0604020202020204" pitchFamily="34" charset="0"/>
              <a:cs typeface="Arial" panose="020B0604020202020204" pitchFamily="34" charset="0"/>
            </a:rPr>
            <a:t> comprendido entre el 1 de agosto de 2016 a 31 de diciembre de 2017</a:t>
          </a:r>
          <a:r>
            <a:rPr lang="es-CO" sz="1600" dirty="0" smtClean="0">
              <a:latin typeface="Arial" panose="020B0604020202020204" pitchFamily="34" charset="0"/>
              <a:cs typeface="Arial" panose="020B0604020202020204" pitchFamily="34" charset="0"/>
            </a:rPr>
            <a:t>.</a:t>
          </a:r>
          <a:endParaRPr lang="es-CO" sz="1600" dirty="0">
            <a:latin typeface="Arial" panose="020B0604020202020204" pitchFamily="34" charset="0"/>
            <a:cs typeface="Arial" panose="020B0604020202020204" pitchFamily="34" charset="0"/>
          </a:endParaRPr>
        </a:p>
      </dgm:t>
    </dgm:pt>
    <dgm:pt modelId="{EB24DD12-8876-4686-989F-FA5591CAD06E}" type="parTrans" cxnId="{D89E1EDD-0B8A-4046-8A61-F10704329399}">
      <dgm:prSet/>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3F70E07B-3F8A-4F85-BA07-F6B93395C4E5}" type="sibTrans" cxnId="{D89E1EDD-0B8A-4046-8A61-F1070432939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B9287117-CCD7-45BC-825D-2E6229B99CF8}">
      <dgm:prSet custT="1"/>
      <dgm:spPr>
        <a:solidFill>
          <a:srgbClr val="FF0000"/>
        </a:solidFill>
      </dgm:spPr>
      <dgm:t>
        <a:bodyPr/>
        <a:lstStyle/>
        <a:p>
          <a:pPr algn="ctr" rtl="0"/>
          <a:r>
            <a:rPr lang="es-MX" sz="1200" smtClean="0">
              <a:latin typeface="Arial" panose="020B0604020202020204" pitchFamily="34" charset="0"/>
              <a:cs typeface="Arial" panose="020B0604020202020204" pitchFamily="34" charset="0"/>
            </a:rPr>
            <a:t>Por el pago de administración de nómina a la firma Opción Temporal durante el per</a:t>
          </a:r>
          <a:r>
            <a:rPr lang="es-419" sz="1200" smtClean="0">
              <a:latin typeface="Arial" panose="020B0604020202020204" pitchFamily="34" charset="0"/>
              <a:cs typeface="Arial" panose="020B0604020202020204" pitchFamily="34" charset="0"/>
            </a:rPr>
            <a:t>í</a:t>
          </a:r>
          <a:r>
            <a:rPr lang="es-MX" sz="1200" smtClean="0">
              <a:latin typeface="Arial" panose="020B0604020202020204" pitchFamily="34" charset="0"/>
              <a:cs typeface="Arial" panose="020B0604020202020204" pitchFamily="34" charset="0"/>
            </a:rPr>
            <a:t>odo comprendido entre el 15 de junio de 2014 y 30 de junio de 2018, dentro del Contrato de Prestación de Servicios No C-CS-ADMO_2013 suscrito con esta firma. </a:t>
          </a:r>
          <a:endParaRPr lang="es-CO" sz="1200" dirty="0">
            <a:latin typeface="Arial" panose="020B0604020202020204" pitchFamily="34" charset="0"/>
            <a:cs typeface="Arial" panose="020B0604020202020204" pitchFamily="34" charset="0"/>
          </a:endParaRPr>
        </a:p>
      </dgm:t>
    </dgm:pt>
    <dgm:pt modelId="{65FC91B3-3BCE-4B3F-9B28-16ECE28EABB6}" type="parTrans" cxnId="{5BE6BB48-DC06-4C7E-819B-203659626989}">
      <dgm:prSet/>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C4FB5AAE-74FA-48D3-BD89-D8BDD181F7C1}" type="sibTrans" cxnId="{5BE6BB48-DC06-4C7E-819B-203659626989}">
      <dgm:prSet/>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D087E3E5-093D-447E-ACD9-A0D516DE3897}">
      <dgm:prSet custT="1"/>
      <dgm:spPr>
        <a:solidFill>
          <a:schemeClr val="bg2">
            <a:lumMod val="50000"/>
          </a:schemeClr>
        </a:solidFill>
      </dgm:spPr>
      <dgm:t>
        <a:bodyPr/>
        <a:lstStyle/>
        <a:p>
          <a:pPr algn="ctr" rtl="0"/>
          <a:endParaRPr lang="es-CO" sz="1200" dirty="0">
            <a:latin typeface="Arial" panose="020B0604020202020204" pitchFamily="34" charset="0"/>
            <a:cs typeface="Arial" panose="020B0604020202020204" pitchFamily="34" charset="0"/>
          </a:endParaRPr>
        </a:p>
      </dgm:t>
    </dgm:pt>
    <dgm:pt modelId="{39A640A7-F64E-43F9-BB63-AA3AE520E738}" type="parTrans" cxnId="{14880936-F043-40D8-BC9E-FA4C27B0B18B}">
      <dgm:prSet/>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001C5178-98C1-4CE1-88BF-00978FDD10D7}" type="sibTrans" cxnId="{14880936-F043-40D8-BC9E-FA4C27B0B18B}">
      <dgm:prSet/>
      <dgm:spPr/>
      <dgm:t>
        <a:bodyPr/>
        <a:lstStyle/>
        <a:p>
          <a:endParaRPr lang="es-CO" sz="700">
            <a:solidFill>
              <a:schemeClr val="tx1"/>
            </a:solidFill>
            <a:latin typeface="Arial" panose="020B0604020202020204" pitchFamily="34" charset="0"/>
            <a:cs typeface="Arial" panose="020B0604020202020204" pitchFamily="34" charset="0"/>
          </a:endParaRPr>
        </a:p>
      </dgm:t>
    </dgm:pt>
    <dgm:pt modelId="{A7AE7341-9186-4154-ABF2-BDF85A7E5134}" type="pres">
      <dgm:prSet presAssocID="{E1B3BAB4-0CE6-4470-A13F-58949D589A85}" presName="Name0" presStyleCnt="0">
        <dgm:presLayoutVars>
          <dgm:chMax val="7"/>
          <dgm:chPref val="7"/>
          <dgm:dir/>
        </dgm:presLayoutVars>
      </dgm:prSet>
      <dgm:spPr/>
      <dgm:t>
        <a:bodyPr/>
        <a:lstStyle/>
        <a:p>
          <a:endParaRPr lang="es-CO"/>
        </a:p>
      </dgm:t>
    </dgm:pt>
    <dgm:pt modelId="{2A00A2F9-634C-4D90-A291-C5F6CAB237F6}" type="pres">
      <dgm:prSet presAssocID="{E1B3BAB4-0CE6-4470-A13F-58949D589A85}" presName="Name1" presStyleCnt="0"/>
      <dgm:spPr/>
      <dgm:t>
        <a:bodyPr/>
        <a:lstStyle/>
        <a:p>
          <a:endParaRPr lang="es-CO"/>
        </a:p>
      </dgm:t>
    </dgm:pt>
    <dgm:pt modelId="{AA359AF3-3BA9-4D98-AF45-DE971466260B}" type="pres">
      <dgm:prSet presAssocID="{E1B3BAB4-0CE6-4470-A13F-58949D589A85}" presName="cycle" presStyleCnt="0"/>
      <dgm:spPr/>
      <dgm:t>
        <a:bodyPr/>
        <a:lstStyle/>
        <a:p>
          <a:endParaRPr lang="es-CO"/>
        </a:p>
      </dgm:t>
    </dgm:pt>
    <dgm:pt modelId="{0533494E-0174-4A3A-A2F8-161623AD82D4}" type="pres">
      <dgm:prSet presAssocID="{E1B3BAB4-0CE6-4470-A13F-58949D589A85}" presName="srcNode" presStyleLbl="node1" presStyleIdx="0" presStyleCnt="3"/>
      <dgm:spPr/>
      <dgm:t>
        <a:bodyPr/>
        <a:lstStyle/>
        <a:p>
          <a:endParaRPr lang="es-CO"/>
        </a:p>
      </dgm:t>
    </dgm:pt>
    <dgm:pt modelId="{F14E60D1-14CE-4C1F-8E98-93BF977760AF}" type="pres">
      <dgm:prSet presAssocID="{E1B3BAB4-0CE6-4470-A13F-58949D589A85}" presName="conn" presStyleLbl="parChTrans1D2" presStyleIdx="0" presStyleCnt="1"/>
      <dgm:spPr/>
      <dgm:t>
        <a:bodyPr/>
        <a:lstStyle/>
        <a:p>
          <a:endParaRPr lang="es-CO"/>
        </a:p>
      </dgm:t>
    </dgm:pt>
    <dgm:pt modelId="{45D96F04-26D6-4605-8B5B-3B1466D83F5C}" type="pres">
      <dgm:prSet presAssocID="{E1B3BAB4-0CE6-4470-A13F-58949D589A85}" presName="extraNode" presStyleLbl="node1" presStyleIdx="0" presStyleCnt="3"/>
      <dgm:spPr/>
      <dgm:t>
        <a:bodyPr/>
        <a:lstStyle/>
        <a:p>
          <a:endParaRPr lang="es-CO"/>
        </a:p>
      </dgm:t>
    </dgm:pt>
    <dgm:pt modelId="{812B25E2-2CC8-42E7-BB51-42EF18205A0C}" type="pres">
      <dgm:prSet presAssocID="{E1B3BAB4-0CE6-4470-A13F-58949D589A85}" presName="dstNode" presStyleLbl="node1" presStyleIdx="0" presStyleCnt="3"/>
      <dgm:spPr/>
      <dgm:t>
        <a:bodyPr/>
        <a:lstStyle/>
        <a:p>
          <a:endParaRPr lang="es-CO"/>
        </a:p>
      </dgm:t>
    </dgm:pt>
    <dgm:pt modelId="{CF18FE1B-E64C-46E7-8F8D-C448000F1A90}" type="pres">
      <dgm:prSet presAssocID="{49C3FB8D-9558-4124-9645-5C35FA21E5A9}" presName="text_1" presStyleLbl="node1" presStyleIdx="0" presStyleCnt="3" custLinFactNeighborX="1236" custLinFactNeighborY="1837">
        <dgm:presLayoutVars>
          <dgm:bulletEnabled val="1"/>
        </dgm:presLayoutVars>
      </dgm:prSet>
      <dgm:spPr/>
      <dgm:t>
        <a:bodyPr/>
        <a:lstStyle/>
        <a:p>
          <a:endParaRPr lang="es-CO"/>
        </a:p>
      </dgm:t>
    </dgm:pt>
    <dgm:pt modelId="{252484E6-3A74-4B38-857F-132A6606C185}" type="pres">
      <dgm:prSet presAssocID="{49C3FB8D-9558-4124-9645-5C35FA21E5A9}" presName="accent_1" presStyleCnt="0"/>
      <dgm:spPr/>
      <dgm:t>
        <a:bodyPr/>
        <a:lstStyle/>
        <a:p>
          <a:endParaRPr lang="es-CO"/>
        </a:p>
      </dgm:t>
    </dgm:pt>
    <dgm:pt modelId="{BDDBB8BE-E710-4DA5-B54C-0420A7826BD6}" type="pres">
      <dgm:prSet presAssocID="{49C3FB8D-9558-4124-9645-5C35FA21E5A9}" presName="accentRepeatNode" presStyleLbl="solidFgAcc1" presStyleIdx="0" presStyleCnt="3"/>
      <dgm:spPr/>
      <dgm:t>
        <a:bodyPr/>
        <a:lstStyle/>
        <a:p>
          <a:endParaRPr lang="es-CO"/>
        </a:p>
      </dgm:t>
    </dgm:pt>
    <dgm:pt modelId="{58444827-60AB-416E-AAA9-E7D8DE8F1EB9}" type="pres">
      <dgm:prSet presAssocID="{B9287117-CCD7-45BC-825D-2E6229B99CF8}" presName="text_2" presStyleLbl="node1" presStyleIdx="1" presStyleCnt="3">
        <dgm:presLayoutVars>
          <dgm:bulletEnabled val="1"/>
        </dgm:presLayoutVars>
      </dgm:prSet>
      <dgm:spPr/>
      <dgm:t>
        <a:bodyPr/>
        <a:lstStyle/>
        <a:p>
          <a:endParaRPr lang="es-CO"/>
        </a:p>
      </dgm:t>
    </dgm:pt>
    <dgm:pt modelId="{DE72ABBA-D087-4945-BAA2-6FB281469EF6}" type="pres">
      <dgm:prSet presAssocID="{B9287117-CCD7-45BC-825D-2E6229B99CF8}" presName="accent_2" presStyleCnt="0"/>
      <dgm:spPr/>
      <dgm:t>
        <a:bodyPr/>
        <a:lstStyle/>
        <a:p>
          <a:endParaRPr lang="es-CO"/>
        </a:p>
      </dgm:t>
    </dgm:pt>
    <dgm:pt modelId="{7A3D3FE9-2C2D-4FB5-8B8D-5097AB205C64}" type="pres">
      <dgm:prSet presAssocID="{B9287117-CCD7-45BC-825D-2E6229B99CF8}" presName="accentRepeatNode" presStyleLbl="solidFgAcc1" presStyleIdx="1" presStyleCnt="3"/>
      <dgm:spPr/>
      <dgm:t>
        <a:bodyPr/>
        <a:lstStyle/>
        <a:p>
          <a:endParaRPr lang="es-CO"/>
        </a:p>
      </dgm:t>
    </dgm:pt>
    <dgm:pt modelId="{FFF91BBE-17F3-491A-8B1D-948CECC137F6}" type="pres">
      <dgm:prSet presAssocID="{D087E3E5-093D-447E-ACD9-A0D516DE3897}" presName="text_3" presStyleLbl="node1" presStyleIdx="2" presStyleCnt="3" custScaleX="100626" custLinFactNeighborX="1561" custLinFactNeighborY="894">
        <dgm:presLayoutVars>
          <dgm:bulletEnabled val="1"/>
        </dgm:presLayoutVars>
      </dgm:prSet>
      <dgm:spPr/>
      <dgm:t>
        <a:bodyPr/>
        <a:lstStyle/>
        <a:p>
          <a:endParaRPr lang="es-CO"/>
        </a:p>
      </dgm:t>
    </dgm:pt>
    <dgm:pt modelId="{03AB0C88-5379-47C4-8089-0EF037FE28CD}" type="pres">
      <dgm:prSet presAssocID="{D087E3E5-093D-447E-ACD9-A0D516DE3897}" presName="accent_3" presStyleCnt="0"/>
      <dgm:spPr/>
      <dgm:t>
        <a:bodyPr/>
        <a:lstStyle/>
        <a:p>
          <a:endParaRPr lang="es-CO"/>
        </a:p>
      </dgm:t>
    </dgm:pt>
    <dgm:pt modelId="{1C436D0C-C0DB-4C31-84FB-449A0CEF5DDD}" type="pres">
      <dgm:prSet presAssocID="{D087E3E5-093D-447E-ACD9-A0D516DE3897}" presName="accentRepeatNode" presStyleLbl="solidFgAcc1" presStyleIdx="2" presStyleCnt="3"/>
      <dgm:spPr/>
      <dgm:t>
        <a:bodyPr/>
        <a:lstStyle/>
        <a:p>
          <a:endParaRPr lang="es-CO"/>
        </a:p>
      </dgm:t>
    </dgm:pt>
  </dgm:ptLst>
  <dgm:cxnLst>
    <dgm:cxn modelId="{A773426A-A2D7-4E29-B8B8-9BB354F82874}" type="presOf" srcId="{D087E3E5-093D-447E-ACD9-A0D516DE3897}" destId="{FFF91BBE-17F3-491A-8B1D-948CECC137F6}" srcOrd="0" destOrd="0" presId="urn:microsoft.com/office/officeart/2008/layout/VerticalCurvedList"/>
    <dgm:cxn modelId="{D89E1EDD-0B8A-4046-8A61-F10704329399}" srcId="{E1B3BAB4-0CE6-4470-A13F-58949D589A85}" destId="{49C3FB8D-9558-4124-9645-5C35FA21E5A9}" srcOrd="0" destOrd="0" parTransId="{EB24DD12-8876-4686-989F-FA5591CAD06E}" sibTransId="{3F70E07B-3F8A-4F85-BA07-F6B93395C4E5}"/>
    <dgm:cxn modelId="{26E240E7-2BFB-41AE-AA7D-13C123AFEA0B}" type="presOf" srcId="{E1B3BAB4-0CE6-4470-A13F-58949D589A85}" destId="{A7AE7341-9186-4154-ABF2-BDF85A7E5134}" srcOrd="0" destOrd="0" presId="urn:microsoft.com/office/officeart/2008/layout/VerticalCurvedList"/>
    <dgm:cxn modelId="{5BE6BB48-DC06-4C7E-819B-203659626989}" srcId="{E1B3BAB4-0CE6-4470-A13F-58949D589A85}" destId="{B9287117-CCD7-45BC-825D-2E6229B99CF8}" srcOrd="1" destOrd="0" parTransId="{65FC91B3-3BCE-4B3F-9B28-16ECE28EABB6}" sibTransId="{C4FB5AAE-74FA-48D3-BD89-D8BDD181F7C1}"/>
    <dgm:cxn modelId="{A947F6A7-0636-4B97-B318-52614C39784D}" type="presOf" srcId="{3F70E07B-3F8A-4F85-BA07-F6B93395C4E5}" destId="{F14E60D1-14CE-4C1F-8E98-93BF977760AF}" srcOrd="0" destOrd="0" presId="urn:microsoft.com/office/officeart/2008/layout/VerticalCurvedList"/>
    <dgm:cxn modelId="{14880936-F043-40D8-BC9E-FA4C27B0B18B}" srcId="{E1B3BAB4-0CE6-4470-A13F-58949D589A85}" destId="{D087E3E5-093D-447E-ACD9-A0D516DE3897}" srcOrd="2" destOrd="0" parTransId="{39A640A7-F64E-43F9-BB63-AA3AE520E738}" sibTransId="{001C5178-98C1-4CE1-88BF-00978FDD10D7}"/>
    <dgm:cxn modelId="{B943DA09-74F4-48E5-A044-FD6C7363EE2E}" type="presOf" srcId="{49C3FB8D-9558-4124-9645-5C35FA21E5A9}" destId="{CF18FE1B-E64C-46E7-8F8D-C448000F1A90}" srcOrd="0" destOrd="0" presId="urn:microsoft.com/office/officeart/2008/layout/VerticalCurvedList"/>
    <dgm:cxn modelId="{4843769C-E972-49FF-BD30-546A7E527BEB}" type="presOf" srcId="{B9287117-CCD7-45BC-825D-2E6229B99CF8}" destId="{58444827-60AB-416E-AAA9-E7D8DE8F1EB9}" srcOrd="0" destOrd="0" presId="urn:microsoft.com/office/officeart/2008/layout/VerticalCurvedList"/>
    <dgm:cxn modelId="{F447D0D5-B3DB-4AA8-8B78-CF8D8A6BFF79}" type="presParOf" srcId="{A7AE7341-9186-4154-ABF2-BDF85A7E5134}" destId="{2A00A2F9-634C-4D90-A291-C5F6CAB237F6}" srcOrd="0" destOrd="0" presId="urn:microsoft.com/office/officeart/2008/layout/VerticalCurvedList"/>
    <dgm:cxn modelId="{89393F06-7804-4348-8242-F67845F3B6C6}" type="presParOf" srcId="{2A00A2F9-634C-4D90-A291-C5F6CAB237F6}" destId="{AA359AF3-3BA9-4D98-AF45-DE971466260B}" srcOrd="0" destOrd="0" presId="urn:microsoft.com/office/officeart/2008/layout/VerticalCurvedList"/>
    <dgm:cxn modelId="{92190CB0-4F16-46B3-9AF3-99619512C67E}" type="presParOf" srcId="{AA359AF3-3BA9-4D98-AF45-DE971466260B}" destId="{0533494E-0174-4A3A-A2F8-161623AD82D4}" srcOrd="0" destOrd="0" presId="urn:microsoft.com/office/officeart/2008/layout/VerticalCurvedList"/>
    <dgm:cxn modelId="{5F6A5A80-C93E-4DD2-9CDA-6B40704376AC}" type="presParOf" srcId="{AA359AF3-3BA9-4D98-AF45-DE971466260B}" destId="{F14E60D1-14CE-4C1F-8E98-93BF977760AF}" srcOrd="1" destOrd="0" presId="urn:microsoft.com/office/officeart/2008/layout/VerticalCurvedList"/>
    <dgm:cxn modelId="{62DD5A5F-622B-4045-972D-303F280AACA8}" type="presParOf" srcId="{AA359AF3-3BA9-4D98-AF45-DE971466260B}" destId="{45D96F04-26D6-4605-8B5B-3B1466D83F5C}" srcOrd="2" destOrd="0" presId="urn:microsoft.com/office/officeart/2008/layout/VerticalCurvedList"/>
    <dgm:cxn modelId="{8E86BD42-B9E0-496E-8FE5-5512A03D15C3}" type="presParOf" srcId="{AA359AF3-3BA9-4D98-AF45-DE971466260B}" destId="{812B25E2-2CC8-42E7-BB51-42EF18205A0C}" srcOrd="3" destOrd="0" presId="urn:microsoft.com/office/officeart/2008/layout/VerticalCurvedList"/>
    <dgm:cxn modelId="{6384F7C3-37EA-4DEE-A3D0-AEF3165EC182}" type="presParOf" srcId="{2A00A2F9-634C-4D90-A291-C5F6CAB237F6}" destId="{CF18FE1B-E64C-46E7-8F8D-C448000F1A90}" srcOrd="1" destOrd="0" presId="urn:microsoft.com/office/officeart/2008/layout/VerticalCurvedList"/>
    <dgm:cxn modelId="{839453A6-54A1-4042-BD0B-14CAF52D8FA2}" type="presParOf" srcId="{2A00A2F9-634C-4D90-A291-C5F6CAB237F6}" destId="{252484E6-3A74-4B38-857F-132A6606C185}" srcOrd="2" destOrd="0" presId="urn:microsoft.com/office/officeart/2008/layout/VerticalCurvedList"/>
    <dgm:cxn modelId="{10CE942B-7357-4EF0-BCA0-94D4B0828142}" type="presParOf" srcId="{252484E6-3A74-4B38-857F-132A6606C185}" destId="{BDDBB8BE-E710-4DA5-B54C-0420A7826BD6}" srcOrd="0" destOrd="0" presId="urn:microsoft.com/office/officeart/2008/layout/VerticalCurvedList"/>
    <dgm:cxn modelId="{012E967E-B0AC-4B94-8E73-EDAC38708D91}" type="presParOf" srcId="{2A00A2F9-634C-4D90-A291-C5F6CAB237F6}" destId="{58444827-60AB-416E-AAA9-E7D8DE8F1EB9}" srcOrd="3" destOrd="0" presId="urn:microsoft.com/office/officeart/2008/layout/VerticalCurvedList"/>
    <dgm:cxn modelId="{860BB6CD-6E5C-45C1-B728-AE409F32EDD7}" type="presParOf" srcId="{2A00A2F9-634C-4D90-A291-C5F6CAB237F6}" destId="{DE72ABBA-D087-4945-BAA2-6FB281469EF6}" srcOrd="4" destOrd="0" presId="urn:microsoft.com/office/officeart/2008/layout/VerticalCurvedList"/>
    <dgm:cxn modelId="{1FEA2223-A692-482A-A597-B48FCFA11A71}" type="presParOf" srcId="{DE72ABBA-D087-4945-BAA2-6FB281469EF6}" destId="{7A3D3FE9-2C2D-4FB5-8B8D-5097AB205C64}" srcOrd="0" destOrd="0" presId="urn:microsoft.com/office/officeart/2008/layout/VerticalCurvedList"/>
    <dgm:cxn modelId="{0D25B774-87BB-4D5B-88BA-1B564616A04A}" type="presParOf" srcId="{2A00A2F9-634C-4D90-A291-C5F6CAB237F6}" destId="{FFF91BBE-17F3-491A-8B1D-948CECC137F6}" srcOrd="5" destOrd="0" presId="urn:microsoft.com/office/officeart/2008/layout/VerticalCurvedList"/>
    <dgm:cxn modelId="{551E60B9-95D2-4BBB-A9D7-E271F4E4D028}" type="presParOf" srcId="{2A00A2F9-634C-4D90-A291-C5F6CAB237F6}" destId="{03AB0C88-5379-47C4-8089-0EF037FE28CD}" srcOrd="6" destOrd="0" presId="urn:microsoft.com/office/officeart/2008/layout/VerticalCurvedList"/>
    <dgm:cxn modelId="{4DFEB067-B68B-4CAC-A0AC-8FBE62F03A85}" type="presParOf" srcId="{03AB0C88-5379-47C4-8089-0EF037FE28CD}" destId="{1C436D0C-C0DB-4C31-84FB-449A0CEF5D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53D55D-882F-4009-9019-1E83AB15943B}" type="doc">
      <dgm:prSet loTypeId="urn:microsoft.com/office/officeart/2008/layout/AscendingPictureAccentProcess" loCatId="process" qsTypeId="urn:microsoft.com/office/officeart/2005/8/quickstyle/3d3" qsCatId="3D" csTypeId="urn:microsoft.com/office/officeart/2005/8/colors/colorful2" csCatId="colorful" phldr="1"/>
      <dgm:spPr/>
      <dgm:t>
        <a:bodyPr/>
        <a:lstStyle/>
        <a:p>
          <a:endParaRPr lang="es-CO"/>
        </a:p>
      </dgm:t>
    </dgm:pt>
    <dgm:pt modelId="{77809AB2-886B-487D-B5F4-32180EB26C08}">
      <dgm:prSet custT="1"/>
      <dgm:spPr>
        <a:solidFill>
          <a:schemeClr val="accent1">
            <a:lumMod val="75000"/>
          </a:schemeClr>
        </a:solidFill>
      </dgm:spPr>
      <dgm:t>
        <a:bodyPr/>
        <a:lstStyle/>
        <a:p>
          <a:pPr algn="ctr" rtl="0"/>
          <a:r>
            <a:rPr lang="es-MX" sz="1400" dirty="0" smtClean="0">
              <a:latin typeface="Arial" panose="020B0604020202020204" pitchFamily="34" charset="0"/>
              <a:cs typeface="Arial" panose="020B0604020202020204" pitchFamily="34" charset="0"/>
            </a:rPr>
            <a:t>Incumplimiento en la eliminación de vertimientos y reducción de cargas contaminantes en las vigencias 2012, 2013 y 2014 ocasionando el ajuste en el factor regional y por la cancelación de interés moratorios por el pago extemporáneo de la tasa retributiva</a:t>
          </a:r>
          <a:r>
            <a:rPr lang="es-MX" sz="1600" dirty="0" smtClean="0">
              <a:latin typeface="Arial" panose="020B0604020202020204" pitchFamily="34" charset="0"/>
              <a:cs typeface="Arial" panose="020B0604020202020204" pitchFamily="34" charset="0"/>
            </a:rPr>
            <a:t>. </a:t>
          </a:r>
          <a:endParaRPr lang="es-CO" sz="2800" b="1" dirty="0">
            <a:latin typeface="Arial" panose="020B0604020202020204" pitchFamily="34" charset="0"/>
            <a:cs typeface="Arial" panose="020B0604020202020204" pitchFamily="34" charset="0"/>
          </a:endParaRPr>
        </a:p>
      </dgm:t>
    </dgm:pt>
    <dgm:pt modelId="{4D0E9E74-F0D6-4138-B02F-1162BD8DE66F}" type="parTrans" cxnId="{AC8F7764-041B-438E-BC8C-1F4210708C16}">
      <dgm:prSet/>
      <dgm:spPr/>
      <dgm:t>
        <a:bodyPr/>
        <a:lstStyle/>
        <a:p>
          <a:endParaRPr lang="es-CO" sz="1000"/>
        </a:p>
      </dgm:t>
    </dgm:pt>
    <dgm:pt modelId="{F8A067EB-8317-405F-99BB-CC6A00BF29FE}" type="sibTrans" cxnId="{AC8F7764-041B-438E-BC8C-1F4210708C1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s-CO" sz="1000"/>
        </a:p>
      </dgm:t>
    </dgm:pt>
    <dgm:pt modelId="{81682D2B-1528-4B4B-B943-BA0F3208AC15}">
      <dgm:prSet custT="1"/>
      <dgm:spPr>
        <a:solidFill>
          <a:srgbClr val="FFC000"/>
        </a:solidFill>
      </dgm:spPr>
      <dgm:t>
        <a:bodyPr/>
        <a:lstStyle/>
        <a:p>
          <a:pPr algn="ctr" rtl="0"/>
          <a:r>
            <a:rPr lang="es-MX" sz="1400" dirty="0" smtClean="0">
              <a:solidFill>
                <a:schemeClr val="tx1"/>
              </a:solidFill>
              <a:latin typeface="Arial" panose="020B0604020202020204" pitchFamily="34" charset="0"/>
              <a:cs typeface="Arial" panose="020B0604020202020204" pitchFamily="34" charset="0"/>
            </a:rPr>
            <a:t>Por obra inclusa y no devolución por parte del contratista de un saldo a favor de la EAAB. </a:t>
          </a:r>
          <a:endParaRPr lang="es-CO" sz="1400" dirty="0">
            <a:solidFill>
              <a:schemeClr val="tx1"/>
            </a:solidFill>
            <a:latin typeface="Arial" panose="020B0604020202020204" pitchFamily="34" charset="0"/>
            <a:cs typeface="Arial" panose="020B0604020202020204" pitchFamily="34" charset="0"/>
          </a:endParaRPr>
        </a:p>
      </dgm:t>
    </dgm:pt>
    <dgm:pt modelId="{18116336-DEFB-4D0A-8A8F-B41B95F48DA7}" type="parTrans" cxnId="{34822958-E307-4B05-9B44-664814AB9299}">
      <dgm:prSet/>
      <dgm:spPr/>
      <dgm:t>
        <a:bodyPr/>
        <a:lstStyle/>
        <a:p>
          <a:endParaRPr lang="es-CO" sz="1000"/>
        </a:p>
      </dgm:t>
    </dgm:pt>
    <dgm:pt modelId="{028FDCEA-6F3C-49D8-AC87-DEBFE9CFBE6F}" type="sibTrans" cxnId="{34822958-E307-4B05-9B44-664814AB929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s-CO" sz="1000">
            <a:ln>
              <a:solidFill>
                <a:schemeClr val="bg2">
                  <a:lumMod val="75000"/>
                </a:schemeClr>
              </a:solidFill>
            </a:ln>
          </a:endParaRPr>
        </a:p>
      </dgm:t>
    </dgm:pt>
    <dgm:pt modelId="{E64728F1-E750-4917-B31F-0CE8A1D50BA6}">
      <dgm:prSet custT="1"/>
      <dgm:spPr>
        <a:solidFill>
          <a:srgbClr val="FF0000"/>
        </a:solidFill>
      </dgm:spPr>
      <dgm:t>
        <a:bodyPr/>
        <a:lstStyle/>
        <a:p>
          <a:pPr algn="ctr" rtl="0"/>
          <a:r>
            <a:rPr lang="es-CO" sz="1400" dirty="0" smtClean="0">
              <a:latin typeface="Arial" panose="020B0604020202020204" pitchFamily="34" charset="0"/>
              <a:cs typeface="Arial" panose="020B0604020202020204" pitchFamily="34" charset="0"/>
            </a:rPr>
            <a:t>Por el no registro en la adquisición del predio </a:t>
          </a:r>
          <a:r>
            <a:rPr lang="es-419" sz="1400" dirty="0" smtClean="0">
              <a:latin typeface="Arial" panose="020B0604020202020204" pitchFamily="34" charset="0"/>
              <a:cs typeface="Arial" panose="020B0604020202020204" pitchFamily="34" charset="0"/>
            </a:rPr>
            <a:t>C</a:t>
          </a:r>
          <a:r>
            <a:rPr lang="es-CO" sz="1400" dirty="0" err="1" smtClean="0">
              <a:latin typeface="Arial" panose="020B0604020202020204" pitchFamily="34" charset="0"/>
              <a:cs typeface="Arial" panose="020B0604020202020204" pitchFamily="34" charset="0"/>
            </a:rPr>
            <a:t>antarrana</a:t>
          </a:r>
          <a:r>
            <a:rPr lang="es-CO" sz="1400" dirty="0" smtClean="0">
              <a:latin typeface="Arial" panose="020B0604020202020204" pitchFamily="34" charset="0"/>
              <a:cs typeface="Arial" panose="020B0604020202020204" pitchFamily="34" charset="0"/>
            </a:rPr>
            <a:t> ante la </a:t>
          </a:r>
          <a:r>
            <a:rPr lang="es-419" sz="1400" dirty="0" smtClean="0">
              <a:latin typeface="Arial" panose="020B0604020202020204" pitchFamily="34" charset="0"/>
              <a:cs typeface="Arial" panose="020B0604020202020204" pitchFamily="34" charset="0"/>
            </a:rPr>
            <a:t>O</a:t>
          </a:r>
          <a:r>
            <a:rPr lang="es-CO" sz="1400" dirty="0" err="1" smtClean="0">
              <a:latin typeface="Arial" panose="020B0604020202020204" pitchFamily="34" charset="0"/>
              <a:cs typeface="Arial" panose="020B0604020202020204" pitchFamily="34" charset="0"/>
            </a:rPr>
            <a:t>ficina</a:t>
          </a:r>
          <a:r>
            <a:rPr lang="es-CO" sz="1400" dirty="0" smtClean="0">
              <a:latin typeface="Arial" panose="020B0604020202020204" pitchFamily="34" charset="0"/>
              <a:cs typeface="Arial" panose="020B0604020202020204" pitchFamily="34" charset="0"/>
            </a:rPr>
            <a:t> de </a:t>
          </a:r>
          <a:r>
            <a:rPr lang="es-419" sz="1400" dirty="0" smtClean="0">
              <a:latin typeface="Arial" panose="020B0604020202020204" pitchFamily="34" charset="0"/>
              <a:cs typeface="Arial" panose="020B0604020202020204" pitchFamily="34" charset="0"/>
            </a:rPr>
            <a:t>I</a:t>
          </a:r>
          <a:r>
            <a:rPr lang="es-CO" sz="1400" dirty="0" err="1" smtClean="0">
              <a:latin typeface="Arial" panose="020B0604020202020204" pitchFamily="34" charset="0"/>
              <a:cs typeface="Arial" panose="020B0604020202020204" pitchFamily="34" charset="0"/>
            </a:rPr>
            <a:t>nstrumentos</a:t>
          </a:r>
          <a:r>
            <a:rPr lang="es-CO" sz="1400" dirty="0" smtClean="0">
              <a:latin typeface="Arial" panose="020B0604020202020204" pitchFamily="34" charset="0"/>
              <a:cs typeface="Arial" panose="020B0604020202020204" pitchFamily="34" charset="0"/>
            </a:rPr>
            <a:t> </a:t>
          </a:r>
          <a:r>
            <a:rPr lang="es-419" sz="1400" dirty="0" smtClean="0">
              <a:latin typeface="Arial" panose="020B0604020202020204" pitchFamily="34" charset="0"/>
              <a:cs typeface="Arial" panose="020B0604020202020204" pitchFamily="34" charset="0"/>
            </a:rPr>
            <a:t>P</a:t>
          </a:r>
          <a:r>
            <a:rPr lang="es-CO" sz="1400" dirty="0" err="1" smtClean="0">
              <a:latin typeface="Arial" panose="020B0604020202020204" pitchFamily="34" charset="0"/>
              <a:cs typeface="Arial" panose="020B0604020202020204" pitchFamily="34" charset="0"/>
            </a:rPr>
            <a:t>úblicos</a:t>
          </a:r>
          <a:r>
            <a:rPr lang="es-CO" sz="1400" dirty="0" smtClean="0">
              <a:latin typeface="Arial" panose="020B0604020202020204" pitchFamily="34" charset="0"/>
              <a:cs typeface="Arial" panose="020B0604020202020204" pitchFamily="34" charset="0"/>
            </a:rPr>
            <a:t>. </a:t>
          </a:r>
          <a:endParaRPr lang="es-CO" sz="2400" b="1" dirty="0">
            <a:latin typeface="Arial" panose="020B0604020202020204" pitchFamily="34" charset="0"/>
            <a:cs typeface="Arial" panose="020B0604020202020204" pitchFamily="34" charset="0"/>
          </a:endParaRPr>
        </a:p>
      </dgm:t>
    </dgm:pt>
    <dgm:pt modelId="{C044B0EA-5A6C-4F76-AFF2-7AB90DB7C7A0}" type="parTrans" cxnId="{DE70D3B1-CBF2-4159-9885-1D89E4F609EA}">
      <dgm:prSet/>
      <dgm:spPr/>
      <dgm:t>
        <a:bodyPr/>
        <a:lstStyle/>
        <a:p>
          <a:endParaRPr lang="es-CO" sz="1000"/>
        </a:p>
      </dgm:t>
    </dgm:pt>
    <dgm:pt modelId="{BE8E6FAC-7F29-44B8-A82C-864E6A1EE176}" type="sibTrans" cxnId="{DE70D3B1-CBF2-4159-9885-1D89E4F609E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s-CO" sz="1000"/>
        </a:p>
      </dgm:t>
    </dgm:pt>
    <dgm:pt modelId="{7D9ABBB4-B2E1-41F9-8866-D2F3DA9608E6}" type="pres">
      <dgm:prSet presAssocID="{AC53D55D-882F-4009-9019-1E83AB15943B}" presName="Name0" presStyleCnt="0">
        <dgm:presLayoutVars>
          <dgm:chMax val="7"/>
          <dgm:chPref val="7"/>
          <dgm:dir/>
        </dgm:presLayoutVars>
      </dgm:prSet>
      <dgm:spPr/>
      <dgm:t>
        <a:bodyPr/>
        <a:lstStyle/>
        <a:p>
          <a:endParaRPr lang="es-ES"/>
        </a:p>
      </dgm:t>
    </dgm:pt>
    <dgm:pt modelId="{40F852ED-90EB-45D0-BEBD-CDBEF41D5315}" type="pres">
      <dgm:prSet presAssocID="{AC53D55D-882F-4009-9019-1E83AB15943B}" presName="dot1" presStyleLbl="alignNode1" presStyleIdx="0" presStyleCnt="12"/>
      <dgm:spPr/>
      <dgm:t>
        <a:bodyPr/>
        <a:lstStyle/>
        <a:p>
          <a:endParaRPr lang="es-CO"/>
        </a:p>
      </dgm:t>
    </dgm:pt>
    <dgm:pt modelId="{C13548BC-1797-4421-BD4D-4B5BF5C9AC4D}" type="pres">
      <dgm:prSet presAssocID="{AC53D55D-882F-4009-9019-1E83AB15943B}" presName="dot2" presStyleLbl="alignNode1" presStyleIdx="1" presStyleCnt="12" custLinFactNeighborX="-74805" custLinFactNeighborY="-43388"/>
      <dgm:spPr>
        <a:blipFill rotWithShape="0">
          <a:blip xmlns:r="http://schemas.openxmlformats.org/officeDocument/2006/relationships" r:embed="rId4"/>
          <a:stretch>
            <a:fillRect/>
          </a:stretch>
        </a:blipFill>
      </dgm:spPr>
      <dgm:t>
        <a:bodyPr/>
        <a:lstStyle/>
        <a:p>
          <a:endParaRPr lang="es-CO"/>
        </a:p>
      </dgm:t>
    </dgm:pt>
    <dgm:pt modelId="{7C71C4D2-636E-4669-86C5-3EF659B5BE50}" type="pres">
      <dgm:prSet presAssocID="{AC53D55D-882F-4009-9019-1E83AB15943B}" presName="dot3" presStyleLbl="alignNode1" presStyleIdx="2" presStyleCnt="12" custLinFactNeighborX="-47601" custLinFactNeighborY="73342"/>
      <dgm:spPr>
        <a:blipFill rotWithShape="0">
          <a:blip xmlns:r="http://schemas.openxmlformats.org/officeDocument/2006/relationships" r:embed="rId5"/>
          <a:stretch>
            <a:fillRect/>
          </a:stretch>
        </a:blipFill>
      </dgm:spPr>
      <dgm:t>
        <a:bodyPr/>
        <a:lstStyle/>
        <a:p>
          <a:endParaRPr lang="es-CO"/>
        </a:p>
      </dgm:t>
    </dgm:pt>
    <dgm:pt modelId="{43EA57AC-890A-40E5-B928-E048510D2CA6}" type="pres">
      <dgm:prSet presAssocID="{AC53D55D-882F-4009-9019-1E83AB15943B}" presName="dot4" presStyleLbl="alignNode1" presStyleIdx="3" presStyleCnt="12" custLinFactX="-42809" custLinFactNeighborX="-100000" custLinFactNeighborY="40802"/>
      <dgm:spPr/>
      <dgm:t>
        <a:bodyPr/>
        <a:lstStyle/>
        <a:p>
          <a:endParaRPr lang="es-CO"/>
        </a:p>
      </dgm:t>
    </dgm:pt>
    <dgm:pt modelId="{7AAF124E-BB88-465D-A193-DEF9A93DB073}" type="pres">
      <dgm:prSet presAssocID="{AC53D55D-882F-4009-9019-1E83AB15943B}" presName="dot5" presStyleLbl="alignNode1" presStyleIdx="4" presStyleCnt="12" custLinFactX="-90413" custLinFactNeighborX="-100000" custLinFactNeighborY="34003"/>
      <dgm:spPr/>
      <dgm:t>
        <a:bodyPr/>
        <a:lstStyle/>
        <a:p>
          <a:endParaRPr lang="es-CO"/>
        </a:p>
      </dgm:t>
    </dgm:pt>
    <dgm:pt modelId="{E64F87DD-07C3-4548-83C3-B76CDA4DB25F}" type="pres">
      <dgm:prSet presAssocID="{AC53D55D-882F-4009-9019-1E83AB15943B}" presName="dotArrow1" presStyleLbl="alignNode1" presStyleIdx="5" presStyleCnt="12"/>
      <dgm:spPr/>
      <dgm:t>
        <a:bodyPr/>
        <a:lstStyle/>
        <a:p>
          <a:endParaRPr lang="es-CO"/>
        </a:p>
      </dgm:t>
    </dgm:pt>
    <dgm:pt modelId="{4B51DFAF-BEF5-4E03-9740-C9CC1B1045B7}" type="pres">
      <dgm:prSet presAssocID="{AC53D55D-882F-4009-9019-1E83AB15943B}" presName="dotArrow2" presStyleLbl="alignNode1" presStyleIdx="6" presStyleCnt="12"/>
      <dgm:spPr/>
      <dgm:t>
        <a:bodyPr/>
        <a:lstStyle/>
        <a:p>
          <a:endParaRPr lang="es-CO"/>
        </a:p>
      </dgm:t>
    </dgm:pt>
    <dgm:pt modelId="{BB75C43D-2856-4F3D-9CE4-37ACC5C026B0}" type="pres">
      <dgm:prSet presAssocID="{AC53D55D-882F-4009-9019-1E83AB15943B}" presName="dotArrow3" presStyleLbl="alignNode1" presStyleIdx="7" presStyleCnt="12"/>
      <dgm:spPr/>
      <dgm:t>
        <a:bodyPr/>
        <a:lstStyle/>
        <a:p>
          <a:endParaRPr lang="es-CO"/>
        </a:p>
      </dgm:t>
    </dgm:pt>
    <dgm:pt modelId="{F9B69257-AABC-4375-87A9-5314A5869FAA}" type="pres">
      <dgm:prSet presAssocID="{AC53D55D-882F-4009-9019-1E83AB15943B}" presName="dotArrow4" presStyleLbl="alignNode1" presStyleIdx="8" presStyleCnt="12"/>
      <dgm:spPr/>
      <dgm:t>
        <a:bodyPr/>
        <a:lstStyle/>
        <a:p>
          <a:endParaRPr lang="es-CO"/>
        </a:p>
      </dgm:t>
    </dgm:pt>
    <dgm:pt modelId="{8981E9B4-8C12-49B4-B9A0-E3A43CAA7C0C}" type="pres">
      <dgm:prSet presAssocID="{AC53D55D-882F-4009-9019-1E83AB15943B}" presName="dotArrow5" presStyleLbl="alignNode1" presStyleIdx="9" presStyleCnt="12"/>
      <dgm:spPr/>
      <dgm:t>
        <a:bodyPr/>
        <a:lstStyle/>
        <a:p>
          <a:endParaRPr lang="es-CO"/>
        </a:p>
      </dgm:t>
    </dgm:pt>
    <dgm:pt modelId="{3BF8093D-DFEF-4A21-ABC4-BF9EC268F492}" type="pres">
      <dgm:prSet presAssocID="{AC53D55D-882F-4009-9019-1E83AB15943B}" presName="dotArrow6" presStyleLbl="alignNode1" presStyleIdx="10" presStyleCnt="12"/>
      <dgm:spPr/>
      <dgm:t>
        <a:bodyPr/>
        <a:lstStyle/>
        <a:p>
          <a:endParaRPr lang="es-CO"/>
        </a:p>
      </dgm:t>
    </dgm:pt>
    <dgm:pt modelId="{249AC990-74C5-4C3A-BD1A-F6E1BFA5F679}" type="pres">
      <dgm:prSet presAssocID="{AC53D55D-882F-4009-9019-1E83AB15943B}" presName="dotArrow7" presStyleLbl="alignNode1" presStyleIdx="11" presStyleCnt="12"/>
      <dgm:spPr/>
      <dgm:t>
        <a:bodyPr/>
        <a:lstStyle/>
        <a:p>
          <a:endParaRPr lang="es-CO"/>
        </a:p>
      </dgm:t>
    </dgm:pt>
    <dgm:pt modelId="{126E7CCB-9F39-48AD-9BFB-07473D4EEFD1}" type="pres">
      <dgm:prSet presAssocID="{77809AB2-886B-487D-B5F4-32180EB26C08}" presName="parTx1" presStyleLbl="node1" presStyleIdx="0" presStyleCnt="3" custScaleX="192270" custScaleY="193541" custLinFactNeighborX="45557" custLinFactNeighborY="33878"/>
      <dgm:spPr/>
      <dgm:t>
        <a:bodyPr/>
        <a:lstStyle/>
        <a:p>
          <a:endParaRPr lang="es-CO"/>
        </a:p>
      </dgm:t>
    </dgm:pt>
    <dgm:pt modelId="{003576BE-729A-4B83-9833-278271D9CD85}" type="pres">
      <dgm:prSet presAssocID="{F8A067EB-8317-405F-99BB-CC6A00BF29FE}" presName="picture1" presStyleCnt="0"/>
      <dgm:spPr/>
      <dgm:t>
        <a:bodyPr/>
        <a:lstStyle/>
        <a:p>
          <a:endParaRPr lang="es-CO"/>
        </a:p>
      </dgm:t>
    </dgm:pt>
    <dgm:pt modelId="{0550407A-3F32-43CA-89ED-F9746A357315}" type="pres">
      <dgm:prSet presAssocID="{F8A067EB-8317-405F-99BB-CC6A00BF29FE}" presName="imageRepeatNode" presStyleLbl="fgImgPlace1" presStyleIdx="0" presStyleCnt="3" custLinFactNeighborX="-1797" custLinFactNeighborY="-3837"/>
      <dgm:spPr/>
      <dgm:t>
        <a:bodyPr/>
        <a:lstStyle/>
        <a:p>
          <a:endParaRPr lang="es-ES"/>
        </a:p>
      </dgm:t>
    </dgm:pt>
    <dgm:pt modelId="{C1268951-E84D-493F-AE66-DBCEF665DCD8}" type="pres">
      <dgm:prSet presAssocID="{81682D2B-1528-4B4B-B943-BA0F3208AC15}" presName="parTx2" presStyleLbl="node1" presStyleIdx="1" presStyleCnt="3" custScaleX="147543" custLinFactNeighborX="4927" custLinFactNeighborY="-50130"/>
      <dgm:spPr/>
      <dgm:t>
        <a:bodyPr/>
        <a:lstStyle/>
        <a:p>
          <a:endParaRPr lang="es-CO"/>
        </a:p>
      </dgm:t>
    </dgm:pt>
    <dgm:pt modelId="{E00466D8-223D-4663-A1A0-654B47C5B4A1}" type="pres">
      <dgm:prSet presAssocID="{028FDCEA-6F3C-49D8-AC87-DEBFE9CFBE6F}" presName="picture2" presStyleCnt="0"/>
      <dgm:spPr/>
      <dgm:t>
        <a:bodyPr/>
        <a:lstStyle/>
        <a:p>
          <a:endParaRPr lang="es-CO"/>
        </a:p>
      </dgm:t>
    </dgm:pt>
    <dgm:pt modelId="{68E505AE-4789-4E62-B718-8F923EBEA1F4}" type="pres">
      <dgm:prSet presAssocID="{028FDCEA-6F3C-49D8-AC87-DEBFE9CFBE6F}" presName="imageRepeatNode" presStyleLbl="fgImgPlace1" presStyleIdx="1" presStyleCnt="3" custLinFactNeighborX="-57482" custLinFactNeighborY="-37012"/>
      <dgm:spPr/>
      <dgm:t>
        <a:bodyPr/>
        <a:lstStyle/>
        <a:p>
          <a:endParaRPr lang="es-ES"/>
        </a:p>
      </dgm:t>
    </dgm:pt>
    <dgm:pt modelId="{3652D4A5-9BB1-4171-A8B2-7158BCC97481}" type="pres">
      <dgm:prSet presAssocID="{E64728F1-E750-4917-B31F-0CE8A1D50BA6}" presName="parTx3" presStyleLbl="node1" presStyleIdx="2" presStyleCnt="3" custScaleX="130668" custScaleY="152248" custLinFactNeighborX="-11096" custLinFactNeighborY="-57714"/>
      <dgm:spPr/>
      <dgm:t>
        <a:bodyPr/>
        <a:lstStyle/>
        <a:p>
          <a:endParaRPr lang="es-CO"/>
        </a:p>
      </dgm:t>
    </dgm:pt>
    <dgm:pt modelId="{CF0ED34C-F675-4842-AA1E-B557632FDB7E}" type="pres">
      <dgm:prSet presAssocID="{BE8E6FAC-7F29-44B8-A82C-864E6A1EE176}" presName="picture3" presStyleCnt="0"/>
      <dgm:spPr/>
      <dgm:t>
        <a:bodyPr/>
        <a:lstStyle/>
        <a:p>
          <a:endParaRPr lang="es-CO"/>
        </a:p>
      </dgm:t>
    </dgm:pt>
    <dgm:pt modelId="{158E4D82-8975-4747-A7AD-2922CECB133C}" type="pres">
      <dgm:prSet presAssocID="{BE8E6FAC-7F29-44B8-A82C-864E6A1EE176}" presName="imageRepeatNode" presStyleLbl="fgImgPlace1" presStyleIdx="2" presStyleCnt="3" custLinFactNeighborX="-80473" custLinFactNeighborY="-37203"/>
      <dgm:spPr/>
      <dgm:t>
        <a:bodyPr/>
        <a:lstStyle/>
        <a:p>
          <a:endParaRPr lang="es-ES"/>
        </a:p>
      </dgm:t>
    </dgm:pt>
  </dgm:ptLst>
  <dgm:cxnLst>
    <dgm:cxn modelId="{6940D94A-499B-432A-9185-77E1881B6154}" type="presOf" srcId="{028FDCEA-6F3C-49D8-AC87-DEBFE9CFBE6F}" destId="{68E505AE-4789-4E62-B718-8F923EBEA1F4}" srcOrd="0" destOrd="0" presId="urn:microsoft.com/office/officeart/2008/layout/AscendingPictureAccentProcess"/>
    <dgm:cxn modelId="{17F11222-1726-4FEF-93CE-89B2DEDF4546}" type="presOf" srcId="{81682D2B-1528-4B4B-B943-BA0F3208AC15}" destId="{C1268951-E84D-493F-AE66-DBCEF665DCD8}" srcOrd="0" destOrd="0" presId="urn:microsoft.com/office/officeart/2008/layout/AscendingPictureAccentProcess"/>
    <dgm:cxn modelId="{AC8F7764-041B-438E-BC8C-1F4210708C16}" srcId="{AC53D55D-882F-4009-9019-1E83AB15943B}" destId="{77809AB2-886B-487D-B5F4-32180EB26C08}" srcOrd="0" destOrd="0" parTransId="{4D0E9E74-F0D6-4138-B02F-1162BD8DE66F}" sibTransId="{F8A067EB-8317-405F-99BB-CC6A00BF29FE}"/>
    <dgm:cxn modelId="{14A5F4FB-5A8A-4DA7-BB02-8E6156F60B3F}" type="presOf" srcId="{77809AB2-886B-487D-B5F4-32180EB26C08}" destId="{126E7CCB-9F39-48AD-9BFB-07473D4EEFD1}" srcOrd="0" destOrd="0" presId="urn:microsoft.com/office/officeart/2008/layout/AscendingPictureAccentProcess"/>
    <dgm:cxn modelId="{16EB403B-DEE3-41E5-9AAD-1FF3A57787A5}" type="presOf" srcId="{F8A067EB-8317-405F-99BB-CC6A00BF29FE}" destId="{0550407A-3F32-43CA-89ED-F9746A357315}" srcOrd="0" destOrd="0" presId="urn:microsoft.com/office/officeart/2008/layout/AscendingPictureAccentProcess"/>
    <dgm:cxn modelId="{5B6048C9-C2EB-47CF-B8E2-28973049AA8B}" type="presOf" srcId="{E64728F1-E750-4917-B31F-0CE8A1D50BA6}" destId="{3652D4A5-9BB1-4171-A8B2-7158BCC97481}" srcOrd="0" destOrd="0" presId="urn:microsoft.com/office/officeart/2008/layout/AscendingPictureAccentProcess"/>
    <dgm:cxn modelId="{A72A33FC-E888-45A4-BD0E-95B599908153}" type="presOf" srcId="{BE8E6FAC-7F29-44B8-A82C-864E6A1EE176}" destId="{158E4D82-8975-4747-A7AD-2922CECB133C}" srcOrd="0" destOrd="0" presId="urn:microsoft.com/office/officeart/2008/layout/AscendingPictureAccentProcess"/>
    <dgm:cxn modelId="{DE70D3B1-CBF2-4159-9885-1D89E4F609EA}" srcId="{AC53D55D-882F-4009-9019-1E83AB15943B}" destId="{E64728F1-E750-4917-B31F-0CE8A1D50BA6}" srcOrd="2" destOrd="0" parTransId="{C044B0EA-5A6C-4F76-AFF2-7AB90DB7C7A0}" sibTransId="{BE8E6FAC-7F29-44B8-A82C-864E6A1EE176}"/>
    <dgm:cxn modelId="{34822958-E307-4B05-9B44-664814AB9299}" srcId="{AC53D55D-882F-4009-9019-1E83AB15943B}" destId="{81682D2B-1528-4B4B-B943-BA0F3208AC15}" srcOrd="1" destOrd="0" parTransId="{18116336-DEFB-4D0A-8A8F-B41B95F48DA7}" sibTransId="{028FDCEA-6F3C-49D8-AC87-DEBFE9CFBE6F}"/>
    <dgm:cxn modelId="{FE8F6B21-F6F9-46A4-BAC1-6E4A0F8E8C63}" type="presOf" srcId="{AC53D55D-882F-4009-9019-1E83AB15943B}" destId="{7D9ABBB4-B2E1-41F9-8866-D2F3DA9608E6}" srcOrd="0" destOrd="0" presId="urn:microsoft.com/office/officeart/2008/layout/AscendingPictureAccentProcess"/>
    <dgm:cxn modelId="{A5D2483B-D8B9-4DFA-B823-5A3D79051460}" type="presParOf" srcId="{7D9ABBB4-B2E1-41F9-8866-D2F3DA9608E6}" destId="{40F852ED-90EB-45D0-BEBD-CDBEF41D5315}" srcOrd="0" destOrd="0" presId="urn:microsoft.com/office/officeart/2008/layout/AscendingPictureAccentProcess"/>
    <dgm:cxn modelId="{114D178F-F9FA-4B7A-8E63-90E7C6AA39C0}" type="presParOf" srcId="{7D9ABBB4-B2E1-41F9-8866-D2F3DA9608E6}" destId="{C13548BC-1797-4421-BD4D-4B5BF5C9AC4D}" srcOrd="1" destOrd="0" presId="urn:microsoft.com/office/officeart/2008/layout/AscendingPictureAccentProcess"/>
    <dgm:cxn modelId="{8070732D-8FC1-4E92-912E-ED1A66B147BA}" type="presParOf" srcId="{7D9ABBB4-B2E1-41F9-8866-D2F3DA9608E6}" destId="{7C71C4D2-636E-4669-86C5-3EF659B5BE50}" srcOrd="2" destOrd="0" presId="urn:microsoft.com/office/officeart/2008/layout/AscendingPictureAccentProcess"/>
    <dgm:cxn modelId="{672795EC-F805-4791-BE43-37F100E7B258}" type="presParOf" srcId="{7D9ABBB4-B2E1-41F9-8866-D2F3DA9608E6}" destId="{43EA57AC-890A-40E5-B928-E048510D2CA6}" srcOrd="3" destOrd="0" presId="urn:microsoft.com/office/officeart/2008/layout/AscendingPictureAccentProcess"/>
    <dgm:cxn modelId="{EF48963C-1030-4909-A934-120EE46FFE40}" type="presParOf" srcId="{7D9ABBB4-B2E1-41F9-8866-D2F3DA9608E6}" destId="{7AAF124E-BB88-465D-A193-DEF9A93DB073}" srcOrd="4" destOrd="0" presId="urn:microsoft.com/office/officeart/2008/layout/AscendingPictureAccentProcess"/>
    <dgm:cxn modelId="{8210E0F7-9E3F-4444-B27A-08E1920547E8}" type="presParOf" srcId="{7D9ABBB4-B2E1-41F9-8866-D2F3DA9608E6}" destId="{E64F87DD-07C3-4548-83C3-B76CDA4DB25F}" srcOrd="5" destOrd="0" presId="urn:microsoft.com/office/officeart/2008/layout/AscendingPictureAccentProcess"/>
    <dgm:cxn modelId="{5828B82A-BACA-45BB-BDC1-EF59A8CC9145}" type="presParOf" srcId="{7D9ABBB4-B2E1-41F9-8866-D2F3DA9608E6}" destId="{4B51DFAF-BEF5-4E03-9740-C9CC1B1045B7}" srcOrd="6" destOrd="0" presId="urn:microsoft.com/office/officeart/2008/layout/AscendingPictureAccentProcess"/>
    <dgm:cxn modelId="{485D6DAF-4A31-41D8-970D-F84A4CB30677}" type="presParOf" srcId="{7D9ABBB4-B2E1-41F9-8866-D2F3DA9608E6}" destId="{BB75C43D-2856-4F3D-9CE4-37ACC5C026B0}" srcOrd="7" destOrd="0" presId="urn:microsoft.com/office/officeart/2008/layout/AscendingPictureAccentProcess"/>
    <dgm:cxn modelId="{CD8C7AFC-8C7D-4A42-9086-C48868EE129D}" type="presParOf" srcId="{7D9ABBB4-B2E1-41F9-8866-D2F3DA9608E6}" destId="{F9B69257-AABC-4375-87A9-5314A5869FAA}" srcOrd="8" destOrd="0" presId="urn:microsoft.com/office/officeart/2008/layout/AscendingPictureAccentProcess"/>
    <dgm:cxn modelId="{20B19B6E-8FD1-45B1-BFE8-A82C37559445}" type="presParOf" srcId="{7D9ABBB4-B2E1-41F9-8866-D2F3DA9608E6}" destId="{8981E9B4-8C12-49B4-B9A0-E3A43CAA7C0C}" srcOrd="9" destOrd="0" presId="urn:microsoft.com/office/officeart/2008/layout/AscendingPictureAccentProcess"/>
    <dgm:cxn modelId="{792397AA-D4E2-4706-A4E4-EB2912A5C96E}" type="presParOf" srcId="{7D9ABBB4-B2E1-41F9-8866-D2F3DA9608E6}" destId="{3BF8093D-DFEF-4A21-ABC4-BF9EC268F492}" srcOrd="10" destOrd="0" presId="urn:microsoft.com/office/officeart/2008/layout/AscendingPictureAccentProcess"/>
    <dgm:cxn modelId="{31F69C8D-2308-46A3-959B-83358DD472FF}" type="presParOf" srcId="{7D9ABBB4-B2E1-41F9-8866-D2F3DA9608E6}" destId="{249AC990-74C5-4C3A-BD1A-F6E1BFA5F679}" srcOrd="11" destOrd="0" presId="urn:microsoft.com/office/officeart/2008/layout/AscendingPictureAccentProcess"/>
    <dgm:cxn modelId="{608FAC0D-8DF8-447E-9752-52E267517D29}" type="presParOf" srcId="{7D9ABBB4-B2E1-41F9-8866-D2F3DA9608E6}" destId="{126E7CCB-9F39-48AD-9BFB-07473D4EEFD1}" srcOrd="12" destOrd="0" presId="urn:microsoft.com/office/officeart/2008/layout/AscendingPictureAccentProcess"/>
    <dgm:cxn modelId="{318126F0-71F6-467E-8BFB-555BB44E1FE0}" type="presParOf" srcId="{7D9ABBB4-B2E1-41F9-8866-D2F3DA9608E6}" destId="{003576BE-729A-4B83-9833-278271D9CD85}" srcOrd="13" destOrd="0" presId="urn:microsoft.com/office/officeart/2008/layout/AscendingPictureAccentProcess"/>
    <dgm:cxn modelId="{8F9581EE-7524-48FC-AC3D-FC7DF169B27D}" type="presParOf" srcId="{003576BE-729A-4B83-9833-278271D9CD85}" destId="{0550407A-3F32-43CA-89ED-F9746A357315}" srcOrd="0" destOrd="0" presId="urn:microsoft.com/office/officeart/2008/layout/AscendingPictureAccentProcess"/>
    <dgm:cxn modelId="{594BF331-0A98-40C2-AA50-15E70EF99B7E}" type="presParOf" srcId="{7D9ABBB4-B2E1-41F9-8866-D2F3DA9608E6}" destId="{C1268951-E84D-493F-AE66-DBCEF665DCD8}" srcOrd="14" destOrd="0" presId="urn:microsoft.com/office/officeart/2008/layout/AscendingPictureAccentProcess"/>
    <dgm:cxn modelId="{2C8848DF-CADC-4D6F-84F5-26922DC94D00}" type="presParOf" srcId="{7D9ABBB4-B2E1-41F9-8866-D2F3DA9608E6}" destId="{E00466D8-223D-4663-A1A0-654B47C5B4A1}" srcOrd="15" destOrd="0" presId="urn:microsoft.com/office/officeart/2008/layout/AscendingPictureAccentProcess"/>
    <dgm:cxn modelId="{A8403239-B78F-43C6-A8E3-A788DA4291AE}" type="presParOf" srcId="{E00466D8-223D-4663-A1A0-654B47C5B4A1}" destId="{68E505AE-4789-4E62-B718-8F923EBEA1F4}" srcOrd="0" destOrd="0" presId="urn:microsoft.com/office/officeart/2008/layout/AscendingPictureAccentProcess"/>
    <dgm:cxn modelId="{ABF1DD89-C588-459B-A734-072A9F91AD13}" type="presParOf" srcId="{7D9ABBB4-B2E1-41F9-8866-D2F3DA9608E6}" destId="{3652D4A5-9BB1-4171-A8B2-7158BCC97481}" srcOrd="16" destOrd="0" presId="urn:microsoft.com/office/officeart/2008/layout/AscendingPictureAccentProcess"/>
    <dgm:cxn modelId="{BB21E77A-AF2D-433D-9AC1-2BEF3C162E19}" type="presParOf" srcId="{7D9ABBB4-B2E1-41F9-8866-D2F3DA9608E6}" destId="{CF0ED34C-F675-4842-AA1E-B557632FDB7E}" srcOrd="17" destOrd="0" presId="urn:microsoft.com/office/officeart/2008/layout/AscendingPictureAccentProcess"/>
    <dgm:cxn modelId="{5F39E144-C041-44F4-BECF-0BFF8CBC6690}" type="presParOf" srcId="{CF0ED34C-F675-4842-AA1E-B557632FDB7E}" destId="{158E4D82-8975-4747-A7AD-2922CECB133C}"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0016F3-0AA3-4B9E-9937-6D3542380D6C}"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s-CO"/>
        </a:p>
      </dgm:t>
    </dgm:pt>
    <dgm:pt modelId="{02B1CB56-2E2C-45AF-A22D-2E8F8A30102D}">
      <dgm:prSet custT="1"/>
      <dgm:spPr>
        <a:solidFill>
          <a:srgbClr val="FF0000"/>
        </a:solidFill>
      </dgm:spPr>
      <dgm:t>
        <a:bodyPr/>
        <a:lstStyle/>
        <a:p>
          <a:pPr algn="ctr"/>
          <a:r>
            <a:rPr lang="es-419" sz="1400" b="1" dirty="0" smtClean="0">
              <a:latin typeface="Arial" panose="020B0604020202020204" pitchFamily="34" charset="0"/>
              <a:cs typeface="Arial" panose="020B0604020202020204" pitchFamily="34" charset="0"/>
            </a:rPr>
            <a:t>S</a:t>
          </a:r>
          <a:r>
            <a:rPr lang="es-CO" sz="1400" b="1" dirty="0" err="1" smtClean="0">
              <a:latin typeface="Arial" panose="020B0604020202020204" pitchFamily="34" charset="0"/>
              <a:cs typeface="Arial" panose="020B0604020202020204" pitchFamily="34" charset="0"/>
            </a:rPr>
            <a:t>ecretaría</a:t>
          </a:r>
          <a:r>
            <a:rPr lang="es-CO" sz="1400" b="1" dirty="0" smtClean="0">
              <a:latin typeface="Arial" panose="020B0604020202020204" pitchFamily="34" charset="0"/>
              <a:cs typeface="Arial" panose="020B0604020202020204" pitchFamily="34" charset="0"/>
            </a:rPr>
            <a:t> </a:t>
          </a:r>
          <a:r>
            <a:rPr lang="es-CO" sz="1400" b="1" dirty="0">
              <a:latin typeface="Arial" panose="020B0604020202020204" pitchFamily="34" charset="0"/>
              <a:cs typeface="Arial" panose="020B0604020202020204" pitchFamily="34" charset="0"/>
            </a:rPr>
            <a:t>Distrital de Hacienda</a:t>
          </a:r>
          <a:r>
            <a:rPr lang="es-CO" sz="1400" b="1" dirty="0" smtClean="0">
              <a:latin typeface="Arial" panose="020B0604020202020204" pitchFamily="34" charset="0"/>
              <a:cs typeface="Arial" panose="020B0604020202020204" pitchFamily="34" charset="0"/>
            </a:rPr>
            <a:t>.</a:t>
          </a:r>
          <a:r>
            <a:rPr lang="es-419" sz="1400" dirty="0" smtClean="0">
              <a:latin typeface="Arial" panose="020B0604020202020204" pitchFamily="34" charset="0"/>
              <a:cs typeface="Arial" panose="020B0604020202020204" pitchFamily="34" charset="0"/>
            </a:rPr>
            <a:t> E</a:t>
          </a:r>
          <a:r>
            <a:rPr lang="es-MX" sz="1400" dirty="0" err="1" smtClean="0">
              <a:latin typeface="Arial" panose="020B0604020202020204" pitchFamily="34" charset="0"/>
              <a:cs typeface="Arial" panose="020B0604020202020204" pitchFamily="34" charset="0"/>
            </a:rPr>
            <a:t>xclusión</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de predios que se beneficiaron con el hecho generador del </a:t>
          </a:r>
          <a:r>
            <a:rPr lang="es-419" sz="1400" dirty="0" smtClean="0">
              <a:latin typeface="Arial" panose="020B0604020202020204" pitchFamily="34" charset="0"/>
              <a:cs typeface="Arial" panose="020B0604020202020204" pitchFamily="34" charset="0"/>
            </a:rPr>
            <a:t>D</a:t>
          </a:r>
          <a:r>
            <a:rPr lang="es-MX" sz="1400" dirty="0" err="1" smtClean="0">
              <a:latin typeface="Arial" panose="020B0604020202020204" pitchFamily="34" charset="0"/>
              <a:cs typeface="Arial" panose="020B0604020202020204" pitchFamily="34" charset="0"/>
            </a:rPr>
            <a:t>ecreto</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562 </a:t>
          </a:r>
          <a:r>
            <a:rPr lang="es-419" sz="1400" dirty="0" smtClean="0">
              <a:latin typeface="Arial" panose="020B0604020202020204" pitchFamily="34" charset="0"/>
              <a:cs typeface="Arial" panose="020B0604020202020204" pitchFamily="34" charset="0"/>
            </a:rPr>
            <a:t>de</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2014 y que siendo susceptibles del pago de plusvalía fueron recalculados y excluidos por la expedición de la </a:t>
          </a:r>
          <a:r>
            <a:rPr lang="es-419" sz="1400" dirty="0" smtClean="0">
              <a:latin typeface="Arial" panose="020B0604020202020204" pitchFamily="34" charset="0"/>
              <a:cs typeface="Arial" panose="020B0604020202020204" pitchFamily="34" charset="0"/>
            </a:rPr>
            <a:t>R</a:t>
          </a:r>
          <a:r>
            <a:rPr lang="es-MX" sz="1400" dirty="0" err="1" smtClean="0">
              <a:latin typeface="Arial" panose="020B0604020202020204" pitchFamily="34" charset="0"/>
              <a:cs typeface="Arial" panose="020B0604020202020204" pitchFamily="34" charset="0"/>
            </a:rPr>
            <a:t>esolución</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1154 </a:t>
          </a:r>
          <a:r>
            <a:rPr lang="es-419" sz="1400" dirty="0" smtClean="0">
              <a:latin typeface="Arial" panose="020B0604020202020204" pitchFamily="34" charset="0"/>
              <a:cs typeface="Arial" panose="020B0604020202020204" pitchFamily="34" charset="0"/>
            </a:rPr>
            <a:t>de</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2016 y la aplicación de normas  posteriores</a:t>
          </a:r>
          <a:r>
            <a:rPr lang="es-MX" sz="1600" dirty="0">
              <a:latin typeface="Arial" panose="020B0604020202020204" pitchFamily="34" charset="0"/>
              <a:cs typeface="Arial" panose="020B0604020202020204" pitchFamily="34" charset="0"/>
            </a:rPr>
            <a:t>.</a:t>
          </a:r>
          <a:endParaRPr lang="es-CO" sz="1600" dirty="0">
            <a:latin typeface="Arial" panose="020B0604020202020204" pitchFamily="34" charset="0"/>
            <a:cs typeface="Arial" panose="020B0604020202020204" pitchFamily="34" charset="0"/>
          </a:endParaRPr>
        </a:p>
      </dgm:t>
    </dgm:pt>
    <dgm:pt modelId="{F43FE590-2326-4A9C-AB08-2C1C4F1D9819}" type="parTrans" cxnId="{58760740-C857-48D5-8C6A-D18E9EB59462}">
      <dgm:prSet/>
      <dgm:spPr/>
      <dgm:t>
        <a:bodyPr/>
        <a:lstStyle/>
        <a:p>
          <a:endParaRPr lang="es-CO" sz="1400"/>
        </a:p>
      </dgm:t>
    </dgm:pt>
    <dgm:pt modelId="{A204924C-EF00-47FF-8B41-4EAB48C76D5B}" type="sibTrans" cxnId="{58760740-C857-48D5-8C6A-D18E9EB5946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CO" sz="1400"/>
        </a:p>
      </dgm:t>
    </dgm:pt>
    <dgm:pt modelId="{9D546E45-6156-4AE8-B9F2-A6A7C7A781F4}">
      <dgm:prSet custT="1"/>
      <dgm:spPr>
        <a:solidFill>
          <a:schemeClr val="accent1">
            <a:lumMod val="75000"/>
          </a:schemeClr>
        </a:solidFill>
      </dgm:spPr>
      <dgm:t>
        <a:bodyPr/>
        <a:lstStyle/>
        <a:p>
          <a:pPr algn="ctr"/>
          <a:r>
            <a:rPr lang="es-CO" sz="1600" b="1" dirty="0">
              <a:latin typeface="Arial" panose="020B0604020202020204" pitchFamily="34" charset="0"/>
              <a:cs typeface="Arial" panose="020B0604020202020204" pitchFamily="34" charset="0"/>
            </a:rPr>
            <a:t>Secretaría Distrital de Hacienda. </a:t>
          </a:r>
          <a:r>
            <a:rPr lang="es-MX" sz="1600" dirty="0" smtClean="0">
              <a:latin typeface="Arial" panose="020B0604020202020204" pitchFamily="34" charset="0"/>
              <a:cs typeface="Arial" panose="020B0604020202020204" pitchFamily="34" charset="0"/>
            </a:rPr>
            <a:t>Falta </a:t>
          </a:r>
          <a:r>
            <a:rPr lang="es-MX" sz="1600" dirty="0">
              <a:latin typeface="Arial" panose="020B0604020202020204" pitchFamily="34" charset="0"/>
              <a:cs typeface="Arial" panose="020B0604020202020204" pitchFamily="34" charset="0"/>
            </a:rPr>
            <a:t>de gestión en el cobro del </a:t>
          </a:r>
          <a:r>
            <a:rPr lang="es-419" sz="1600" dirty="0" smtClean="0">
              <a:latin typeface="Arial" panose="020B0604020202020204" pitchFamily="34" charset="0"/>
              <a:cs typeface="Arial" panose="020B0604020202020204" pitchFamily="34" charset="0"/>
            </a:rPr>
            <a:t>I</a:t>
          </a:r>
          <a:r>
            <a:rPr lang="es-MX" sz="1600" dirty="0" err="1" smtClean="0">
              <a:latin typeface="Arial" panose="020B0604020202020204" pitchFamily="34" charset="0"/>
              <a:cs typeface="Arial" panose="020B0604020202020204" pitchFamily="34" charset="0"/>
            </a:rPr>
            <a:t>mpuesto</a:t>
          </a:r>
          <a:r>
            <a:rPr lang="es-MX" sz="1600" dirty="0" smtClean="0">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de </a:t>
          </a:r>
          <a:r>
            <a:rPr lang="es-419" sz="1600" dirty="0" smtClean="0">
              <a:latin typeface="Arial" panose="020B0604020202020204" pitchFamily="34" charset="0"/>
              <a:cs typeface="Arial" panose="020B0604020202020204" pitchFamily="34" charset="0"/>
            </a:rPr>
            <a:t>I</a:t>
          </a:r>
          <a:r>
            <a:rPr lang="es-MX" sz="1600" dirty="0" err="1" smtClean="0">
              <a:latin typeface="Arial" panose="020B0604020202020204" pitchFamily="34" charset="0"/>
              <a:cs typeface="Arial" panose="020B0604020202020204" pitchFamily="34" charset="0"/>
            </a:rPr>
            <a:t>ndustria</a:t>
          </a:r>
          <a:r>
            <a:rPr lang="es-MX" sz="1600" dirty="0" smtClean="0">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y </a:t>
          </a:r>
          <a:r>
            <a:rPr lang="es-419" sz="1600" dirty="0" smtClean="0">
              <a:latin typeface="Arial" panose="020B0604020202020204" pitchFamily="34" charset="0"/>
              <a:cs typeface="Arial" panose="020B0604020202020204" pitchFamily="34" charset="0"/>
            </a:rPr>
            <a:t>C</a:t>
          </a:r>
          <a:r>
            <a:rPr lang="es-MX" sz="1600" dirty="0" err="1" smtClean="0">
              <a:latin typeface="Arial" panose="020B0604020202020204" pitchFamily="34" charset="0"/>
              <a:cs typeface="Arial" panose="020B0604020202020204" pitchFamily="34" charset="0"/>
            </a:rPr>
            <a:t>omercio</a:t>
          </a:r>
          <a:r>
            <a:rPr lang="es-MX" sz="1600" dirty="0" smtClean="0">
              <a:latin typeface="Arial" panose="020B0604020202020204" pitchFamily="34" charset="0"/>
              <a:cs typeface="Arial" panose="020B0604020202020204" pitchFamily="34" charset="0"/>
            </a:rPr>
            <a:t> </a:t>
          </a:r>
          <a:r>
            <a:rPr lang="es-419" sz="1600" dirty="0" smtClean="0">
              <a:latin typeface="Arial" panose="020B0604020202020204" pitchFamily="34" charset="0"/>
              <a:cs typeface="Arial" panose="020B0604020202020204" pitchFamily="34" charset="0"/>
            </a:rPr>
            <a:t>(</a:t>
          </a:r>
          <a:r>
            <a:rPr lang="es-MX" sz="1600" dirty="0" smtClean="0">
              <a:latin typeface="Arial" panose="020B0604020202020204" pitchFamily="34" charset="0"/>
              <a:cs typeface="Arial" panose="020B0604020202020204" pitchFamily="34" charset="0"/>
            </a:rPr>
            <a:t>ICA</a:t>
          </a:r>
          <a:r>
            <a:rPr lang="es-419" sz="1600" dirty="0" smtClean="0">
              <a:latin typeface="Arial" panose="020B0604020202020204" pitchFamily="34" charset="0"/>
              <a:cs typeface="Arial" panose="020B0604020202020204" pitchFamily="34" charset="0"/>
            </a:rPr>
            <a:t>)</a:t>
          </a:r>
          <a:r>
            <a:rPr lang="es-MX" sz="1600" dirty="0" smtClean="0">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2012 </a:t>
          </a:r>
          <a:r>
            <a:rPr lang="es-MX" sz="1600" dirty="0" smtClean="0">
              <a:latin typeface="Arial" panose="020B0604020202020204" pitchFamily="34" charset="0"/>
              <a:cs typeface="Arial" panose="020B0604020202020204" pitchFamily="34" charset="0"/>
            </a:rPr>
            <a:t>y omisos.</a:t>
          </a:r>
          <a:endParaRPr lang="es-CO" sz="1600" dirty="0">
            <a:latin typeface="Arial" panose="020B0604020202020204" pitchFamily="34" charset="0"/>
            <a:cs typeface="Arial" panose="020B0604020202020204" pitchFamily="34" charset="0"/>
          </a:endParaRPr>
        </a:p>
      </dgm:t>
    </dgm:pt>
    <dgm:pt modelId="{975AD409-7C21-4E6D-8018-FFAE98F90955}" type="parTrans" cxnId="{B257DAF9-060A-49FA-AEEF-EDCC8700E79A}">
      <dgm:prSet/>
      <dgm:spPr/>
      <dgm:t>
        <a:bodyPr/>
        <a:lstStyle/>
        <a:p>
          <a:endParaRPr lang="es-CO" sz="1400"/>
        </a:p>
      </dgm:t>
    </dgm:pt>
    <dgm:pt modelId="{6B5C0AA1-719E-49FD-B82E-FF76982E9158}" type="sibTrans" cxnId="{B257DAF9-060A-49FA-AEEF-EDCC8700E79A}">
      <dgm:prSet/>
      <dgm:spPr/>
      <dgm:t>
        <a:bodyPr/>
        <a:lstStyle/>
        <a:p>
          <a:endParaRPr lang="es-CO" sz="1400"/>
        </a:p>
      </dgm:t>
    </dgm:pt>
    <dgm:pt modelId="{DEBF82CA-3282-4FFE-B596-A3F5BB8793B7}" type="pres">
      <dgm:prSet presAssocID="{420016F3-0AA3-4B9E-9937-6D3542380D6C}" presName="Name0" presStyleCnt="0">
        <dgm:presLayoutVars>
          <dgm:chMax val="7"/>
          <dgm:chPref val="7"/>
          <dgm:dir/>
        </dgm:presLayoutVars>
      </dgm:prSet>
      <dgm:spPr/>
      <dgm:t>
        <a:bodyPr/>
        <a:lstStyle/>
        <a:p>
          <a:endParaRPr lang="es-CO"/>
        </a:p>
      </dgm:t>
    </dgm:pt>
    <dgm:pt modelId="{72B57909-45A4-4D18-A15D-E3AD6AF7F0F5}" type="pres">
      <dgm:prSet presAssocID="{420016F3-0AA3-4B9E-9937-6D3542380D6C}" presName="Name1" presStyleCnt="0"/>
      <dgm:spPr/>
    </dgm:pt>
    <dgm:pt modelId="{AE8518E8-33D6-4D8B-9EF8-1D22D557487B}" type="pres">
      <dgm:prSet presAssocID="{420016F3-0AA3-4B9E-9937-6D3542380D6C}" presName="cycle" presStyleCnt="0"/>
      <dgm:spPr/>
    </dgm:pt>
    <dgm:pt modelId="{CC064934-2AB3-4154-8B9D-FDE5B17ABBB8}" type="pres">
      <dgm:prSet presAssocID="{420016F3-0AA3-4B9E-9937-6D3542380D6C}" presName="srcNode" presStyleLbl="node1" presStyleIdx="0" presStyleCnt="2"/>
      <dgm:spPr/>
    </dgm:pt>
    <dgm:pt modelId="{163D350E-532B-49F6-80D8-7B7EF2CBBC3D}" type="pres">
      <dgm:prSet presAssocID="{420016F3-0AA3-4B9E-9937-6D3542380D6C}" presName="conn" presStyleLbl="parChTrans1D2" presStyleIdx="0" presStyleCnt="1"/>
      <dgm:spPr/>
      <dgm:t>
        <a:bodyPr/>
        <a:lstStyle/>
        <a:p>
          <a:endParaRPr lang="es-CO"/>
        </a:p>
      </dgm:t>
    </dgm:pt>
    <dgm:pt modelId="{559F6D66-6D6E-4912-8870-CE72AD31EF7A}" type="pres">
      <dgm:prSet presAssocID="{420016F3-0AA3-4B9E-9937-6D3542380D6C}" presName="extraNode" presStyleLbl="node1" presStyleIdx="0" presStyleCnt="2"/>
      <dgm:spPr/>
    </dgm:pt>
    <dgm:pt modelId="{2F015193-2B15-415F-8608-EB1FDA384BA5}" type="pres">
      <dgm:prSet presAssocID="{420016F3-0AA3-4B9E-9937-6D3542380D6C}" presName="dstNode" presStyleLbl="node1" presStyleIdx="0" presStyleCnt="2"/>
      <dgm:spPr/>
    </dgm:pt>
    <dgm:pt modelId="{C635C0A0-7D47-40BD-82BC-65C0D84126C9}" type="pres">
      <dgm:prSet presAssocID="{02B1CB56-2E2C-45AF-A22D-2E8F8A30102D}" presName="text_1" presStyleLbl="node1" presStyleIdx="0" presStyleCnt="2" custScaleY="124954">
        <dgm:presLayoutVars>
          <dgm:bulletEnabled val="1"/>
        </dgm:presLayoutVars>
      </dgm:prSet>
      <dgm:spPr/>
      <dgm:t>
        <a:bodyPr/>
        <a:lstStyle/>
        <a:p>
          <a:endParaRPr lang="es-CO"/>
        </a:p>
      </dgm:t>
    </dgm:pt>
    <dgm:pt modelId="{329C4F12-06E7-4B14-89F9-FA83E18E879F}" type="pres">
      <dgm:prSet presAssocID="{02B1CB56-2E2C-45AF-A22D-2E8F8A30102D}" presName="accent_1" presStyleCnt="0"/>
      <dgm:spPr/>
    </dgm:pt>
    <dgm:pt modelId="{3DDDE455-5533-44D3-B599-1DDAEAC64F74}" type="pres">
      <dgm:prSet presAssocID="{02B1CB56-2E2C-45AF-A22D-2E8F8A30102D}" presName="accentRepeatNode" presStyleLbl="solidFgAcc1" presStyleIdx="0" presStyleCnt="2"/>
      <dgm:spPr>
        <a:blipFill dpi="0" rotWithShape="0">
          <a:blip xmlns:r="http://schemas.openxmlformats.org/officeDocument/2006/relationships" r:embed="rId2"/>
          <a:srcRect/>
          <a:stretch>
            <a:fillRect/>
          </a:stretch>
        </a:blipFill>
      </dgm:spPr>
      <dgm:t>
        <a:bodyPr/>
        <a:lstStyle/>
        <a:p>
          <a:endParaRPr lang="es-CO"/>
        </a:p>
      </dgm:t>
    </dgm:pt>
    <dgm:pt modelId="{DEB571C8-8A79-4823-97E7-E13208D551FB}" type="pres">
      <dgm:prSet presAssocID="{9D546E45-6156-4AE8-B9F2-A6A7C7A781F4}" presName="text_2" presStyleLbl="node1" presStyleIdx="1" presStyleCnt="2" custLinFactNeighborX="-597" custLinFactNeighborY="27084">
        <dgm:presLayoutVars>
          <dgm:bulletEnabled val="1"/>
        </dgm:presLayoutVars>
      </dgm:prSet>
      <dgm:spPr/>
      <dgm:t>
        <a:bodyPr/>
        <a:lstStyle/>
        <a:p>
          <a:endParaRPr lang="es-CO"/>
        </a:p>
      </dgm:t>
    </dgm:pt>
    <dgm:pt modelId="{77E54B40-C11F-4944-8997-5887D30448A7}" type="pres">
      <dgm:prSet presAssocID="{9D546E45-6156-4AE8-B9F2-A6A7C7A781F4}" presName="accent_2" presStyleCnt="0"/>
      <dgm:spPr/>
    </dgm:pt>
    <dgm:pt modelId="{91074273-08E6-4366-A527-BD2FF27311EB}" type="pres">
      <dgm:prSet presAssocID="{9D546E45-6156-4AE8-B9F2-A6A7C7A781F4}" presName="accentRepeatNode" presStyleLbl="solidFgAcc1" presStyleIdx="1" presStyleCnt="2"/>
      <dgm:spPr>
        <a:blipFill rotWithShape="0">
          <a:blip xmlns:r="http://schemas.openxmlformats.org/officeDocument/2006/relationships" r:embed="rId3"/>
          <a:stretch>
            <a:fillRect/>
          </a:stretch>
        </a:blipFill>
      </dgm:spPr>
      <dgm:t>
        <a:bodyPr/>
        <a:lstStyle/>
        <a:p>
          <a:endParaRPr lang="es-CO"/>
        </a:p>
      </dgm:t>
    </dgm:pt>
  </dgm:ptLst>
  <dgm:cxnLst>
    <dgm:cxn modelId="{58760740-C857-48D5-8C6A-D18E9EB59462}" srcId="{420016F3-0AA3-4B9E-9937-6D3542380D6C}" destId="{02B1CB56-2E2C-45AF-A22D-2E8F8A30102D}" srcOrd="0" destOrd="0" parTransId="{F43FE590-2326-4A9C-AB08-2C1C4F1D9819}" sibTransId="{A204924C-EF00-47FF-8B41-4EAB48C76D5B}"/>
    <dgm:cxn modelId="{1A531859-5E59-4DD8-B1EE-A26A4752F9EF}" type="presOf" srcId="{A204924C-EF00-47FF-8B41-4EAB48C76D5B}" destId="{163D350E-532B-49F6-80D8-7B7EF2CBBC3D}" srcOrd="0" destOrd="0" presId="urn:microsoft.com/office/officeart/2008/layout/VerticalCurvedList"/>
    <dgm:cxn modelId="{F98A7ED8-FDE9-44D5-B8C9-4A70E91980F8}" type="presOf" srcId="{02B1CB56-2E2C-45AF-A22D-2E8F8A30102D}" destId="{C635C0A0-7D47-40BD-82BC-65C0D84126C9}" srcOrd="0" destOrd="0" presId="urn:microsoft.com/office/officeart/2008/layout/VerticalCurvedList"/>
    <dgm:cxn modelId="{D9BD01E8-4F55-4D1B-A726-2475DC080032}" type="presOf" srcId="{420016F3-0AA3-4B9E-9937-6D3542380D6C}" destId="{DEBF82CA-3282-4FFE-B596-A3F5BB8793B7}" srcOrd="0" destOrd="0" presId="urn:microsoft.com/office/officeart/2008/layout/VerticalCurvedList"/>
    <dgm:cxn modelId="{B257DAF9-060A-49FA-AEEF-EDCC8700E79A}" srcId="{420016F3-0AA3-4B9E-9937-6D3542380D6C}" destId="{9D546E45-6156-4AE8-B9F2-A6A7C7A781F4}" srcOrd="1" destOrd="0" parTransId="{975AD409-7C21-4E6D-8018-FFAE98F90955}" sibTransId="{6B5C0AA1-719E-49FD-B82E-FF76982E9158}"/>
    <dgm:cxn modelId="{2B08BBBE-6D95-4260-81FD-23C5EA2149C5}" type="presOf" srcId="{9D546E45-6156-4AE8-B9F2-A6A7C7A781F4}" destId="{DEB571C8-8A79-4823-97E7-E13208D551FB}" srcOrd="0" destOrd="0" presId="urn:microsoft.com/office/officeart/2008/layout/VerticalCurvedList"/>
    <dgm:cxn modelId="{4B4FB0A2-4302-4669-8B90-7CC0078F0C2C}" type="presParOf" srcId="{DEBF82CA-3282-4FFE-B596-A3F5BB8793B7}" destId="{72B57909-45A4-4D18-A15D-E3AD6AF7F0F5}" srcOrd="0" destOrd="0" presId="urn:microsoft.com/office/officeart/2008/layout/VerticalCurvedList"/>
    <dgm:cxn modelId="{B8009CD4-B07B-465C-843E-FDE1E4B1701E}" type="presParOf" srcId="{72B57909-45A4-4D18-A15D-E3AD6AF7F0F5}" destId="{AE8518E8-33D6-4D8B-9EF8-1D22D557487B}" srcOrd="0" destOrd="0" presId="urn:microsoft.com/office/officeart/2008/layout/VerticalCurvedList"/>
    <dgm:cxn modelId="{21A5AE50-B7BF-4FB7-AF86-84F8CCDA2821}" type="presParOf" srcId="{AE8518E8-33D6-4D8B-9EF8-1D22D557487B}" destId="{CC064934-2AB3-4154-8B9D-FDE5B17ABBB8}" srcOrd="0" destOrd="0" presId="urn:microsoft.com/office/officeart/2008/layout/VerticalCurvedList"/>
    <dgm:cxn modelId="{654CBE08-E1AF-409A-A48F-6313F8635291}" type="presParOf" srcId="{AE8518E8-33D6-4D8B-9EF8-1D22D557487B}" destId="{163D350E-532B-49F6-80D8-7B7EF2CBBC3D}" srcOrd="1" destOrd="0" presId="urn:microsoft.com/office/officeart/2008/layout/VerticalCurvedList"/>
    <dgm:cxn modelId="{2827E011-7883-4DB1-88CD-B333D81CDB7E}" type="presParOf" srcId="{AE8518E8-33D6-4D8B-9EF8-1D22D557487B}" destId="{559F6D66-6D6E-4912-8870-CE72AD31EF7A}" srcOrd="2" destOrd="0" presId="urn:microsoft.com/office/officeart/2008/layout/VerticalCurvedList"/>
    <dgm:cxn modelId="{88BFDF96-8480-407C-A481-7100DC94FFCC}" type="presParOf" srcId="{AE8518E8-33D6-4D8B-9EF8-1D22D557487B}" destId="{2F015193-2B15-415F-8608-EB1FDA384BA5}" srcOrd="3" destOrd="0" presId="urn:microsoft.com/office/officeart/2008/layout/VerticalCurvedList"/>
    <dgm:cxn modelId="{B14361E0-B35B-4CC1-A640-635193052344}" type="presParOf" srcId="{72B57909-45A4-4D18-A15D-E3AD6AF7F0F5}" destId="{C635C0A0-7D47-40BD-82BC-65C0D84126C9}" srcOrd="1" destOrd="0" presId="urn:microsoft.com/office/officeart/2008/layout/VerticalCurvedList"/>
    <dgm:cxn modelId="{7EB90B24-59FE-463C-939B-95D6B0DE60A9}" type="presParOf" srcId="{72B57909-45A4-4D18-A15D-E3AD6AF7F0F5}" destId="{329C4F12-06E7-4B14-89F9-FA83E18E879F}" srcOrd="2" destOrd="0" presId="urn:microsoft.com/office/officeart/2008/layout/VerticalCurvedList"/>
    <dgm:cxn modelId="{8A33AA06-CE78-45E6-B049-90F3DE4D1BC3}" type="presParOf" srcId="{329C4F12-06E7-4B14-89F9-FA83E18E879F}" destId="{3DDDE455-5533-44D3-B599-1DDAEAC64F74}" srcOrd="0" destOrd="0" presId="urn:microsoft.com/office/officeart/2008/layout/VerticalCurvedList"/>
    <dgm:cxn modelId="{BE679C2C-4B58-41BB-91B8-3C42FC880292}" type="presParOf" srcId="{72B57909-45A4-4D18-A15D-E3AD6AF7F0F5}" destId="{DEB571C8-8A79-4823-97E7-E13208D551FB}" srcOrd="3" destOrd="0" presId="urn:microsoft.com/office/officeart/2008/layout/VerticalCurvedList"/>
    <dgm:cxn modelId="{5131013C-B26C-4AF6-BE3E-F4D199A1330B}" type="presParOf" srcId="{72B57909-45A4-4D18-A15D-E3AD6AF7F0F5}" destId="{77E54B40-C11F-4944-8997-5887D30448A7}" srcOrd="4" destOrd="0" presId="urn:microsoft.com/office/officeart/2008/layout/VerticalCurvedList"/>
    <dgm:cxn modelId="{08A556F8-3FF2-4EED-94F6-D3FC444E4447}" type="presParOf" srcId="{77E54B40-C11F-4944-8997-5887D30448A7}" destId="{91074273-08E6-4366-A527-BD2FF27311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9E59C9-5A7C-446D-B397-3CFD7522D703}"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s-CO"/>
        </a:p>
      </dgm:t>
    </dgm:pt>
    <dgm:pt modelId="{FF132F1F-4827-4DBC-A774-17A61C825989}">
      <dgm:prSet custT="1"/>
      <dgm:spPr>
        <a:solidFill>
          <a:srgbClr val="0070C0"/>
        </a:solidFill>
      </dgm:spPr>
      <dgm:t>
        <a:bodyPr/>
        <a:lstStyle/>
        <a:p>
          <a:pPr algn="ctr" rtl="0"/>
          <a:r>
            <a:rPr lang="es-MX" sz="1600" dirty="0" smtClean="0">
              <a:latin typeface="Arial" panose="020B0604020202020204" pitchFamily="34" charset="0"/>
            </a:rPr>
            <a:t>hallazgos generados principalmente por irregularidades en gestión contractual, relacionadas con la falta de supervisión y control.</a:t>
          </a:r>
          <a:endParaRPr lang="es-ES" sz="1600" dirty="0" smtClean="0">
            <a:latin typeface="Arial" panose="020B0604020202020204" pitchFamily="34" charset="0"/>
            <a:cs typeface="Arial" panose="020B0604020202020204" pitchFamily="34" charset="0"/>
          </a:endParaRPr>
        </a:p>
      </dgm:t>
    </dgm:pt>
    <dgm:pt modelId="{4C1D6C9E-E4C7-4F6C-8651-52BAF24E396D}" type="parTrans" cxnId="{89394E7B-7D2D-4713-AAEF-3E22ED46592C}">
      <dgm:prSet/>
      <dgm:spPr/>
      <dgm:t>
        <a:bodyPr/>
        <a:lstStyle/>
        <a:p>
          <a:endParaRPr lang="es-CO" sz="3200">
            <a:latin typeface="Arial" panose="020B0604020202020204" pitchFamily="34" charset="0"/>
            <a:cs typeface="Arial" panose="020B0604020202020204" pitchFamily="34" charset="0"/>
          </a:endParaRPr>
        </a:p>
      </dgm:t>
    </dgm:pt>
    <dgm:pt modelId="{8E98D04C-1F22-42D3-9965-44626A57C0BB}" type="sibTrans" cxnId="{89394E7B-7D2D-4713-AAEF-3E22ED46592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80000" r="-80000"/>
          </a:stretch>
        </a:blipFill>
      </dgm:spPr>
      <dgm:t>
        <a:bodyPr/>
        <a:lstStyle/>
        <a:p>
          <a:endParaRPr lang="es-CO" sz="3200">
            <a:latin typeface="Arial" panose="020B0604020202020204" pitchFamily="34" charset="0"/>
            <a:cs typeface="Arial" panose="020B0604020202020204" pitchFamily="34" charset="0"/>
          </a:endParaRPr>
        </a:p>
      </dgm:t>
    </dgm:pt>
    <dgm:pt modelId="{08519A2B-AF1C-4106-95A9-A4D18562B017}">
      <dgm:prSet custT="1"/>
      <dgm:spPr>
        <a:solidFill>
          <a:srgbClr val="FF0000"/>
        </a:solidFill>
      </dgm:spPr>
      <dgm:t>
        <a:bodyPr/>
        <a:lstStyle/>
        <a:p>
          <a:pPr algn="ctr" rtl="0"/>
          <a:r>
            <a:rPr lang="es-MX" sz="1400" dirty="0" smtClean="0">
              <a:latin typeface="Arial" panose="020B0604020202020204" pitchFamily="34" charset="0"/>
              <a:cs typeface="Arial" panose="020B0604020202020204" pitchFamily="34" charset="0"/>
            </a:rPr>
            <a:t>Prescripción del derecho a ejercer la acción de cobro de cartera, decretada a través de los actos administrativos expedidos por la SDM durante la </a:t>
          </a:r>
          <a:r>
            <a:rPr lang="es-MX" sz="1400" dirty="0" err="1" smtClean="0">
              <a:latin typeface="Arial" panose="020B0604020202020204" pitchFamily="34" charset="0"/>
              <a:cs typeface="Arial" panose="020B0604020202020204" pitchFamily="34" charset="0"/>
            </a:rPr>
            <a:t>vige</a:t>
          </a:r>
          <a:r>
            <a:rPr lang="es-419" sz="1400" dirty="0" err="1" smtClean="0">
              <a:latin typeface="Arial" panose="020B0604020202020204" pitchFamily="34" charset="0"/>
              <a:cs typeface="Arial" panose="020B0604020202020204" pitchFamily="34" charset="0"/>
            </a:rPr>
            <a:t>ncia</a:t>
          </a:r>
          <a:r>
            <a:rPr lang="es-419" sz="1400" dirty="0" smtClean="0">
              <a:latin typeface="Arial" panose="020B0604020202020204" pitchFamily="34" charset="0"/>
              <a:cs typeface="Arial" panose="020B0604020202020204" pitchFamily="34" charset="0"/>
            </a:rPr>
            <a:t> 2017.</a:t>
          </a:r>
          <a:endParaRPr lang="es-CO" sz="1400" dirty="0">
            <a:latin typeface="Arial" panose="020B0604020202020204" pitchFamily="34" charset="0"/>
            <a:cs typeface="Arial" panose="020B0604020202020204" pitchFamily="34" charset="0"/>
          </a:endParaRPr>
        </a:p>
      </dgm:t>
    </dgm:pt>
    <dgm:pt modelId="{FA575FF6-CDBD-4E30-909C-030B1613ED4A}" type="parTrans" cxnId="{EF639BF9-EDCD-4544-A81D-B6FCCAE69DE4}">
      <dgm:prSet/>
      <dgm:spPr/>
      <dgm:t>
        <a:bodyPr/>
        <a:lstStyle/>
        <a:p>
          <a:endParaRPr lang="es-CO" sz="3200">
            <a:latin typeface="Arial" panose="020B0604020202020204" pitchFamily="34" charset="0"/>
            <a:cs typeface="Arial" panose="020B0604020202020204" pitchFamily="34" charset="0"/>
          </a:endParaRPr>
        </a:p>
      </dgm:t>
    </dgm:pt>
    <dgm:pt modelId="{E37A223A-0725-41F4-B222-CD8710FBFE85}" type="sibTrans" cxnId="{EF639BF9-EDCD-4544-A81D-B6FCCAE69DE4}">
      <dgm:prSet/>
      <dgm:spPr/>
      <dgm:t>
        <a:bodyPr/>
        <a:lstStyle/>
        <a:p>
          <a:endParaRPr lang="es-CO" sz="3200">
            <a:latin typeface="Arial" panose="020B0604020202020204" pitchFamily="34" charset="0"/>
            <a:cs typeface="Arial" panose="020B0604020202020204" pitchFamily="34" charset="0"/>
          </a:endParaRPr>
        </a:p>
      </dgm:t>
    </dgm:pt>
    <dgm:pt modelId="{AFD5ABA0-3195-482D-A845-924B632DF116}">
      <dgm:prSet custT="1"/>
      <dgm:spPr>
        <a:solidFill>
          <a:schemeClr val="bg2">
            <a:lumMod val="50000"/>
          </a:schemeClr>
        </a:solidFill>
      </dgm:spPr>
      <dgm:t>
        <a:bodyPr/>
        <a:lstStyle/>
        <a:p>
          <a:pPr algn="ctr" rtl="0"/>
          <a:r>
            <a:rPr lang="es-ES" sz="1400" dirty="0" smtClean="0">
              <a:latin typeface="Arial" panose="020B0604020202020204" pitchFamily="34" charset="0"/>
              <a:cs typeface="Arial" panose="020B0604020202020204" pitchFamily="34" charset="0"/>
            </a:rPr>
            <a:t>Sobrecostos en procesos contractuales, especialmente por pago indebido de AIU. Así mismo, por irregularidades en la ejecución contractual y la falta de adecuada supervisión y control</a:t>
          </a:r>
          <a:r>
            <a:rPr lang="es-ES" sz="1200" dirty="0" smtClean="0">
              <a:latin typeface="Arial" panose="020B0604020202020204" pitchFamily="34" charset="0"/>
              <a:cs typeface="Arial" panose="020B0604020202020204" pitchFamily="34" charset="0"/>
            </a:rPr>
            <a:t>.</a:t>
          </a:r>
          <a:r>
            <a:rPr lang="es-MX" sz="1200" dirty="0" smtClean="0">
              <a:latin typeface="Arial" panose="020B0604020202020204" pitchFamily="34" charset="0"/>
              <a:cs typeface="Arial" panose="020B0604020202020204" pitchFamily="34" charset="0"/>
            </a:rPr>
            <a:t> </a:t>
          </a:r>
          <a:endParaRPr lang="es-CO" sz="1200" dirty="0">
            <a:latin typeface="Arial" panose="020B0604020202020204" pitchFamily="34" charset="0"/>
            <a:cs typeface="Arial" panose="020B0604020202020204" pitchFamily="34" charset="0"/>
          </a:endParaRPr>
        </a:p>
      </dgm:t>
    </dgm:pt>
    <dgm:pt modelId="{22FA9035-91EF-4F86-891D-CCA0EE25341E}" type="parTrans" cxnId="{186B926A-C125-4C71-83FC-E746B245DC3A}">
      <dgm:prSet/>
      <dgm:spPr/>
      <dgm:t>
        <a:bodyPr/>
        <a:lstStyle/>
        <a:p>
          <a:endParaRPr lang="es-CO" sz="3200">
            <a:latin typeface="Arial" panose="020B0604020202020204" pitchFamily="34" charset="0"/>
            <a:cs typeface="Arial" panose="020B0604020202020204" pitchFamily="34" charset="0"/>
          </a:endParaRPr>
        </a:p>
      </dgm:t>
    </dgm:pt>
    <dgm:pt modelId="{2A9D8A04-8B6D-45AC-B67A-7DB542066F83}" type="sibTrans" cxnId="{186B926A-C125-4C71-83FC-E746B245DC3A}">
      <dgm:prSet/>
      <dgm:spPr/>
      <dgm:t>
        <a:bodyPr/>
        <a:lstStyle/>
        <a:p>
          <a:endParaRPr lang="es-CO" sz="3200">
            <a:latin typeface="Arial" panose="020B0604020202020204" pitchFamily="34" charset="0"/>
            <a:cs typeface="Arial" panose="020B0604020202020204" pitchFamily="34" charset="0"/>
          </a:endParaRPr>
        </a:p>
      </dgm:t>
    </dgm:pt>
    <dgm:pt modelId="{BAEA688F-930A-457B-AF64-C2685BC9047C}" type="pres">
      <dgm:prSet presAssocID="{FB9E59C9-5A7C-446D-B397-3CFD7522D703}" presName="Name0" presStyleCnt="0">
        <dgm:presLayoutVars>
          <dgm:chMax val="7"/>
          <dgm:chPref val="7"/>
          <dgm:dir/>
        </dgm:presLayoutVars>
      </dgm:prSet>
      <dgm:spPr/>
      <dgm:t>
        <a:bodyPr/>
        <a:lstStyle/>
        <a:p>
          <a:endParaRPr lang="es-CO"/>
        </a:p>
      </dgm:t>
    </dgm:pt>
    <dgm:pt modelId="{83C339CB-4C9F-427B-9717-C89EDF71F9E1}" type="pres">
      <dgm:prSet presAssocID="{FB9E59C9-5A7C-446D-B397-3CFD7522D703}" presName="Name1" presStyleCnt="0"/>
      <dgm:spPr/>
      <dgm:t>
        <a:bodyPr/>
        <a:lstStyle/>
        <a:p>
          <a:endParaRPr lang="es-CO"/>
        </a:p>
      </dgm:t>
    </dgm:pt>
    <dgm:pt modelId="{C73C8D8C-AB17-465B-B6E0-5F1CE1586C6D}" type="pres">
      <dgm:prSet presAssocID="{FB9E59C9-5A7C-446D-B397-3CFD7522D703}" presName="cycle" presStyleCnt="0"/>
      <dgm:spPr/>
      <dgm:t>
        <a:bodyPr/>
        <a:lstStyle/>
        <a:p>
          <a:endParaRPr lang="es-CO"/>
        </a:p>
      </dgm:t>
    </dgm:pt>
    <dgm:pt modelId="{DFCAAF98-807B-4D4B-A331-F9B0E5580251}" type="pres">
      <dgm:prSet presAssocID="{FB9E59C9-5A7C-446D-B397-3CFD7522D703}" presName="srcNode" presStyleLbl="node1" presStyleIdx="0" presStyleCnt="3"/>
      <dgm:spPr/>
      <dgm:t>
        <a:bodyPr/>
        <a:lstStyle/>
        <a:p>
          <a:endParaRPr lang="es-CO"/>
        </a:p>
      </dgm:t>
    </dgm:pt>
    <dgm:pt modelId="{2FC5F745-9D61-4CE7-932E-FA0DFA2E2C98}" type="pres">
      <dgm:prSet presAssocID="{FB9E59C9-5A7C-446D-B397-3CFD7522D703}" presName="conn" presStyleLbl="parChTrans1D2" presStyleIdx="0" presStyleCnt="1"/>
      <dgm:spPr/>
      <dgm:t>
        <a:bodyPr/>
        <a:lstStyle/>
        <a:p>
          <a:endParaRPr lang="es-CO"/>
        </a:p>
      </dgm:t>
    </dgm:pt>
    <dgm:pt modelId="{3C31C16B-8128-444D-9D1E-A20C597117A8}" type="pres">
      <dgm:prSet presAssocID="{FB9E59C9-5A7C-446D-B397-3CFD7522D703}" presName="extraNode" presStyleLbl="node1" presStyleIdx="0" presStyleCnt="3"/>
      <dgm:spPr/>
      <dgm:t>
        <a:bodyPr/>
        <a:lstStyle/>
        <a:p>
          <a:endParaRPr lang="es-CO"/>
        </a:p>
      </dgm:t>
    </dgm:pt>
    <dgm:pt modelId="{C1C6E797-F95D-4EBA-8510-55FC223DF3A2}" type="pres">
      <dgm:prSet presAssocID="{FB9E59C9-5A7C-446D-B397-3CFD7522D703}" presName="dstNode" presStyleLbl="node1" presStyleIdx="0" presStyleCnt="3"/>
      <dgm:spPr/>
      <dgm:t>
        <a:bodyPr/>
        <a:lstStyle/>
        <a:p>
          <a:endParaRPr lang="es-CO"/>
        </a:p>
      </dgm:t>
    </dgm:pt>
    <dgm:pt modelId="{0BAB224D-BECE-4E92-B930-C2462B4C10D8}" type="pres">
      <dgm:prSet presAssocID="{FF132F1F-4827-4DBC-A774-17A61C825989}" presName="text_1" presStyleLbl="node1" presStyleIdx="0" presStyleCnt="3" custLinFactNeighborX="1772" custLinFactNeighborY="885">
        <dgm:presLayoutVars>
          <dgm:bulletEnabled val="1"/>
        </dgm:presLayoutVars>
      </dgm:prSet>
      <dgm:spPr/>
      <dgm:t>
        <a:bodyPr/>
        <a:lstStyle/>
        <a:p>
          <a:endParaRPr lang="es-CO"/>
        </a:p>
      </dgm:t>
    </dgm:pt>
    <dgm:pt modelId="{60B9B698-67DB-49A6-8553-CF9BA11D77F1}" type="pres">
      <dgm:prSet presAssocID="{FF132F1F-4827-4DBC-A774-17A61C825989}" presName="accent_1" presStyleCnt="0"/>
      <dgm:spPr/>
      <dgm:t>
        <a:bodyPr/>
        <a:lstStyle/>
        <a:p>
          <a:endParaRPr lang="es-CO"/>
        </a:p>
      </dgm:t>
    </dgm:pt>
    <dgm:pt modelId="{79BD31CA-23BA-4CE7-93BF-92EDB3C7B859}" type="pres">
      <dgm:prSet presAssocID="{FF132F1F-4827-4DBC-A774-17A61C825989}" presName="accentRepeatNode" presStyleLbl="solidFgAcc1" presStyleIdx="0" presStyleCnt="3"/>
      <dgm:spPr/>
      <dgm:t>
        <a:bodyPr/>
        <a:lstStyle/>
        <a:p>
          <a:endParaRPr lang="es-CO"/>
        </a:p>
      </dgm:t>
    </dgm:pt>
    <dgm:pt modelId="{E00B1336-E34D-411C-88B1-AC81E53A3A1D}" type="pres">
      <dgm:prSet presAssocID="{08519A2B-AF1C-4106-95A9-A4D18562B017}" presName="text_2" presStyleLbl="node1" presStyleIdx="1" presStyleCnt="3">
        <dgm:presLayoutVars>
          <dgm:bulletEnabled val="1"/>
        </dgm:presLayoutVars>
      </dgm:prSet>
      <dgm:spPr/>
      <dgm:t>
        <a:bodyPr/>
        <a:lstStyle/>
        <a:p>
          <a:endParaRPr lang="es-CO"/>
        </a:p>
      </dgm:t>
    </dgm:pt>
    <dgm:pt modelId="{49A95F3D-7F74-407B-94FC-4DBE52A6E7AB}" type="pres">
      <dgm:prSet presAssocID="{08519A2B-AF1C-4106-95A9-A4D18562B017}" presName="accent_2" presStyleCnt="0"/>
      <dgm:spPr/>
      <dgm:t>
        <a:bodyPr/>
        <a:lstStyle/>
        <a:p>
          <a:endParaRPr lang="es-CO"/>
        </a:p>
      </dgm:t>
    </dgm:pt>
    <dgm:pt modelId="{BE9EC83E-74F9-4016-B441-2B7F1DB65F5E}" type="pres">
      <dgm:prSet presAssocID="{08519A2B-AF1C-4106-95A9-A4D18562B017}" presName="accentRepeatNode" presStyleLbl="solidFgAcc1" presStyleIdx="1" presStyleCnt="3"/>
      <dgm:spPr/>
      <dgm:t>
        <a:bodyPr/>
        <a:lstStyle/>
        <a:p>
          <a:endParaRPr lang="es-CO"/>
        </a:p>
      </dgm:t>
    </dgm:pt>
    <dgm:pt modelId="{DCC723A0-CE60-49BD-82BE-559F448CB579}" type="pres">
      <dgm:prSet presAssocID="{AFD5ABA0-3195-482D-A845-924B632DF116}" presName="text_3" presStyleLbl="node1" presStyleIdx="2" presStyleCnt="3" custLinFactNeighborX="710" custLinFactNeighborY="5700">
        <dgm:presLayoutVars>
          <dgm:bulletEnabled val="1"/>
        </dgm:presLayoutVars>
      </dgm:prSet>
      <dgm:spPr/>
      <dgm:t>
        <a:bodyPr/>
        <a:lstStyle/>
        <a:p>
          <a:endParaRPr lang="es-CO"/>
        </a:p>
      </dgm:t>
    </dgm:pt>
    <dgm:pt modelId="{D172F36D-13DF-4B51-B289-DDA32157EB38}" type="pres">
      <dgm:prSet presAssocID="{AFD5ABA0-3195-482D-A845-924B632DF116}" presName="accent_3" presStyleCnt="0"/>
      <dgm:spPr/>
      <dgm:t>
        <a:bodyPr/>
        <a:lstStyle/>
        <a:p>
          <a:endParaRPr lang="es-CO"/>
        </a:p>
      </dgm:t>
    </dgm:pt>
    <dgm:pt modelId="{EE397270-93C4-4417-A542-D3DE7C793C15}" type="pres">
      <dgm:prSet presAssocID="{AFD5ABA0-3195-482D-A845-924B632DF116}" presName="accentRepeatNode" presStyleLbl="solidFgAcc1" presStyleIdx="2" presStyleCnt="3"/>
      <dgm:spPr/>
      <dgm:t>
        <a:bodyPr/>
        <a:lstStyle/>
        <a:p>
          <a:endParaRPr lang="es-CO"/>
        </a:p>
      </dgm:t>
    </dgm:pt>
  </dgm:ptLst>
  <dgm:cxnLst>
    <dgm:cxn modelId="{A2A4A9CC-8ECA-4E4B-BDF1-107B8A9DF55C}" type="presOf" srcId="{08519A2B-AF1C-4106-95A9-A4D18562B017}" destId="{E00B1336-E34D-411C-88B1-AC81E53A3A1D}" srcOrd="0" destOrd="0" presId="urn:microsoft.com/office/officeart/2008/layout/VerticalCurvedList"/>
    <dgm:cxn modelId="{89394E7B-7D2D-4713-AAEF-3E22ED46592C}" srcId="{FB9E59C9-5A7C-446D-B397-3CFD7522D703}" destId="{FF132F1F-4827-4DBC-A774-17A61C825989}" srcOrd="0" destOrd="0" parTransId="{4C1D6C9E-E4C7-4F6C-8651-52BAF24E396D}" sibTransId="{8E98D04C-1F22-42D3-9965-44626A57C0BB}"/>
    <dgm:cxn modelId="{186B926A-C125-4C71-83FC-E746B245DC3A}" srcId="{FB9E59C9-5A7C-446D-B397-3CFD7522D703}" destId="{AFD5ABA0-3195-482D-A845-924B632DF116}" srcOrd="2" destOrd="0" parTransId="{22FA9035-91EF-4F86-891D-CCA0EE25341E}" sibTransId="{2A9D8A04-8B6D-45AC-B67A-7DB542066F83}"/>
    <dgm:cxn modelId="{514497AA-994F-406C-B3D4-55DD2E8751FF}" type="presOf" srcId="{8E98D04C-1F22-42D3-9965-44626A57C0BB}" destId="{2FC5F745-9D61-4CE7-932E-FA0DFA2E2C98}" srcOrd="0" destOrd="0" presId="urn:microsoft.com/office/officeart/2008/layout/VerticalCurvedList"/>
    <dgm:cxn modelId="{8E03ADBD-3426-4CF4-BD97-FFF7B7DB71DF}" type="presOf" srcId="{FB9E59C9-5A7C-446D-B397-3CFD7522D703}" destId="{BAEA688F-930A-457B-AF64-C2685BC9047C}" srcOrd="0" destOrd="0" presId="urn:microsoft.com/office/officeart/2008/layout/VerticalCurvedList"/>
    <dgm:cxn modelId="{EF639BF9-EDCD-4544-A81D-B6FCCAE69DE4}" srcId="{FB9E59C9-5A7C-446D-B397-3CFD7522D703}" destId="{08519A2B-AF1C-4106-95A9-A4D18562B017}" srcOrd="1" destOrd="0" parTransId="{FA575FF6-CDBD-4E30-909C-030B1613ED4A}" sibTransId="{E37A223A-0725-41F4-B222-CD8710FBFE85}"/>
    <dgm:cxn modelId="{C525ECEF-0960-4521-9FE8-372CDC7806E6}" type="presOf" srcId="{AFD5ABA0-3195-482D-A845-924B632DF116}" destId="{DCC723A0-CE60-49BD-82BE-559F448CB579}" srcOrd="0" destOrd="0" presId="urn:microsoft.com/office/officeart/2008/layout/VerticalCurvedList"/>
    <dgm:cxn modelId="{AD7B9AE9-BC03-4A23-BD93-0D1442D0C9D9}" type="presOf" srcId="{FF132F1F-4827-4DBC-A774-17A61C825989}" destId="{0BAB224D-BECE-4E92-B930-C2462B4C10D8}" srcOrd="0" destOrd="0" presId="urn:microsoft.com/office/officeart/2008/layout/VerticalCurvedList"/>
    <dgm:cxn modelId="{580D03B6-E8E3-4D4A-884B-861F185C86B3}" type="presParOf" srcId="{BAEA688F-930A-457B-AF64-C2685BC9047C}" destId="{83C339CB-4C9F-427B-9717-C89EDF71F9E1}" srcOrd="0" destOrd="0" presId="urn:microsoft.com/office/officeart/2008/layout/VerticalCurvedList"/>
    <dgm:cxn modelId="{660E7206-C76F-4DB0-A09B-7858FD64A16E}" type="presParOf" srcId="{83C339CB-4C9F-427B-9717-C89EDF71F9E1}" destId="{C73C8D8C-AB17-465B-B6E0-5F1CE1586C6D}" srcOrd="0" destOrd="0" presId="urn:microsoft.com/office/officeart/2008/layout/VerticalCurvedList"/>
    <dgm:cxn modelId="{39C00BFE-D282-4C80-B756-39851E5D21D6}" type="presParOf" srcId="{C73C8D8C-AB17-465B-B6E0-5F1CE1586C6D}" destId="{DFCAAF98-807B-4D4B-A331-F9B0E5580251}" srcOrd="0" destOrd="0" presId="urn:microsoft.com/office/officeart/2008/layout/VerticalCurvedList"/>
    <dgm:cxn modelId="{672B8772-E1C9-436A-941D-7A4030E6106D}" type="presParOf" srcId="{C73C8D8C-AB17-465B-B6E0-5F1CE1586C6D}" destId="{2FC5F745-9D61-4CE7-932E-FA0DFA2E2C98}" srcOrd="1" destOrd="0" presId="urn:microsoft.com/office/officeart/2008/layout/VerticalCurvedList"/>
    <dgm:cxn modelId="{9787E500-47D8-41AF-BB3F-0DD4843A46DF}" type="presParOf" srcId="{C73C8D8C-AB17-465B-B6E0-5F1CE1586C6D}" destId="{3C31C16B-8128-444D-9D1E-A20C597117A8}" srcOrd="2" destOrd="0" presId="urn:microsoft.com/office/officeart/2008/layout/VerticalCurvedList"/>
    <dgm:cxn modelId="{43D5731E-79C8-4362-ACD3-BFE24D12CE3F}" type="presParOf" srcId="{C73C8D8C-AB17-465B-B6E0-5F1CE1586C6D}" destId="{C1C6E797-F95D-4EBA-8510-55FC223DF3A2}" srcOrd="3" destOrd="0" presId="urn:microsoft.com/office/officeart/2008/layout/VerticalCurvedList"/>
    <dgm:cxn modelId="{3CF219CC-0598-46D2-BFA0-60DCFF58D499}" type="presParOf" srcId="{83C339CB-4C9F-427B-9717-C89EDF71F9E1}" destId="{0BAB224D-BECE-4E92-B930-C2462B4C10D8}" srcOrd="1" destOrd="0" presId="urn:microsoft.com/office/officeart/2008/layout/VerticalCurvedList"/>
    <dgm:cxn modelId="{B7B401E3-F2C8-4968-A92C-9251CB981BD1}" type="presParOf" srcId="{83C339CB-4C9F-427B-9717-C89EDF71F9E1}" destId="{60B9B698-67DB-49A6-8553-CF9BA11D77F1}" srcOrd="2" destOrd="0" presId="urn:microsoft.com/office/officeart/2008/layout/VerticalCurvedList"/>
    <dgm:cxn modelId="{2732AA26-6726-4ADF-9A03-2B49DE85245E}" type="presParOf" srcId="{60B9B698-67DB-49A6-8553-CF9BA11D77F1}" destId="{79BD31CA-23BA-4CE7-93BF-92EDB3C7B859}" srcOrd="0" destOrd="0" presId="urn:microsoft.com/office/officeart/2008/layout/VerticalCurvedList"/>
    <dgm:cxn modelId="{E2A4B4E0-AAC0-4749-9109-2614974A6C35}" type="presParOf" srcId="{83C339CB-4C9F-427B-9717-C89EDF71F9E1}" destId="{E00B1336-E34D-411C-88B1-AC81E53A3A1D}" srcOrd="3" destOrd="0" presId="urn:microsoft.com/office/officeart/2008/layout/VerticalCurvedList"/>
    <dgm:cxn modelId="{B05E61A2-9A80-416A-878F-2A05BBC1E71C}" type="presParOf" srcId="{83C339CB-4C9F-427B-9717-C89EDF71F9E1}" destId="{49A95F3D-7F74-407B-94FC-4DBE52A6E7AB}" srcOrd="4" destOrd="0" presId="urn:microsoft.com/office/officeart/2008/layout/VerticalCurvedList"/>
    <dgm:cxn modelId="{1E38146C-9985-45D4-8119-598147BC6FEF}" type="presParOf" srcId="{49A95F3D-7F74-407B-94FC-4DBE52A6E7AB}" destId="{BE9EC83E-74F9-4016-B441-2B7F1DB65F5E}" srcOrd="0" destOrd="0" presId="urn:microsoft.com/office/officeart/2008/layout/VerticalCurvedList"/>
    <dgm:cxn modelId="{CAB1C2F1-7621-4047-86E5-C8D01CED8704}" type="presParOf" srcId="{83C339CB-4C9F-427B-9717-C89EDF71F9E1}" destId="{DCC723A0-CE60-49BD-82BE-559F448CB579}" srcOrd="5" destOrd="0" presId="urn:microsoft.com/office/officeart/2008/layout/VerticalCurvedList"/>
    <dgm:cxn modelId="{386C3969-2231-48C1-A249-DABF2A7F8269}" type="presParOf" srcId="{83C339CB-4C9F-427B-9717-C89EDF71F9E1}" destId="{D172F36D-13DF-4B51-B289-DDA32157EB38}" srcOrd="6" destOrd="0" presId="urn:microsoft.com/office/officeart/2008/layout/VerticalCurvedList"/>
    <dgm:cxn modelId="{627F24C8-B97C-4909-902E-CB0E5E90E469}" type="presParOf" srcId="{D172F36D-13DF-4B51-B289-DDA32157EB38}" destId="{EE397270-93C4-4417-A542-D3DE7C793C15}" srcOrd="0" destOrd="0" presId="urn:microsoft.com/office/officeart/2008/layout/VerticalCurv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BE106C-C1A3-41DE-8A67-1808F4E30315}"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s-CO"/>
        </a:p>
      </dgm:t>
    </dgm:pt>
    <dgm:pt modelId="{BDF4D276-9CF0-47CA-8CEB-745502354419}">
      <dgm:prSet custT="1"/>
      <dgm:spPr>
        <a:solidFill>
          <a:srgbClr val="0070C0"/>
        </a:solidFill>
      </dgm:spPr>
      <dgm:t>
        <a:bodyPr/>
        <a:lstStyle/>
        <a:p>
          <a:pPr algn="ctr"/>
          <a:r>
            <a:rPr lang="es-CO" sz="1800" dirty="0" smtClean="0">
              <a:latin typeface="Arial" panose="020B0604020202020204" pitchFamily="34" charset="0"/>
              <a:cs typeface="Arial" panose="020B0604020202020204" pitchFamily="34" charset="0"/>
            </a:rPr>
            <a:t>Falta de terminación de las obras </a:t>
          </a:r>
          <a:r>
            <a:rPr lang="es-419" sz="1800" dirty="0" smtClean="0">
              <a:latin typeface="Arial" panose="020B0604020202020204" pitchFamily="34" charset="0"/>
              <a:cs typeface="Arial" panose="020B0604020202020204" pitchFamily="34" charset="0"/>
            </a:rPr>
            <a:t>contenidas </a:t>
          </a:r>
          <a:r>
            <a:rPr lang="es-CO" sz="1800" dirty="0" smtClean="0">
              <a:latin typeface="Arial" panose="020B0604020202020204" pitchFamily="34" charset="0"/>
              <a:cs typeface="Arial" panose="020B0604020202020204" pitchFamily="34" charset="0"/>
            </a:rPr>
            <a:t>en el contrato No</a:t>
          </a:r>
          <a:r>
            <a:rPr lang="es-419" sz="1800" dirty="0" smtClean="0">
              <a:latin typeface="Arial" panose="020B0604020202020204" pitchFamily="34" charset="0"/>
              <a:cs typeface="Arial" panose="020B0604020202020204" pitchFamily="34" charset="0"/>
            </a:rPr>
            <a:t>.</a:t>
          </a:r>
          <a:r>
            <a:rPr lang="es-CO" sz="1800" dirty="0" smtClean="0">
              <a:latin typeface="Arial" panose="020B0604020202020204" pitchFamily="34" charset="0"/>
              <a:cs typeface="Arial" panose="020B0604020202020204" pitchFamily="34" charset="0"/>
            </a:rPr>
            <a:t> 3572 de 2013. Jardines OEA y Marsella</a:t>
          </a:r>
          <a:r>
            <a:rPr lang="es-419" sz="1800" dirty="0" smtClean="0">
              <a:latin typeface="Arial" panose="020B0604020202020204" pitchFamily="34" charset="0"/>
              <a:cs typeface="Arial" panose="020B0604020202020204" pitchFamily="34" charset="0"/>
            </a:rPr>
            <a:t>.</a:t>
          </a:r>
          <a:endParaRPr lang="es-MX" sz="1800" dirty="0" smtClean="0">
            <a:latin typeface="Arial" panose="020B0604020202020204" pitchFamily="34" charset="0"/>
            <a:cs typeface="Arial" panose="020B0604020202020204" pitchFamily="34" charset="0"/>
          </a:endParaRPr>
        </a:p>
      </dgm:t>
    </dgm:pt>
    <dgm:pt modelId="{8E690290-3B07-4F43-AF5A-640FE438314C}" type="parTrans" cxnId="{29D631CC-51AE-40B0-8C3B-FB27FE48444C}">
      <dgm:prSet/>
      <dgm:spPr/>
      <dgm:t>
        <a:bodyPr/>
        <a:lstStyle/>
        <a:p>
          <a:endParaRPr lang="es-CO" sz="1000">
            <a:solidFill>
              <a:schemeClr val="tx1"/>
            </a:solidFill>
            <a:latin typeface="Arial" panose="020B0604020202020204" pitchFamily="34" charset="0"/>
            <a:cs typeface="Arial" panose="020B0604020202020204" pitchFamily="34" charset="0"/>
          </a:endParaRPr>
        </a:p>
      </dgm:t>
    </dgm:pt>
    <dgm:pt modelId="{D3556D60-2541-4F22-BB86-2C49208D66C7}" type="sibTrans" cxnId="{29D631CC-51AE-40B0-8C3B-FB27FE48444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dgm:spPr>
      <dgm:t>
        <a:bodyPr/>
        <a:lstStyle/>
        <a:p>
          <a:endParaRPr lang="es-CO" sz="1000">
            <a:solidFill>
              <a:schemeClr val="tx1"/>
            </a:solidFill>
            <a:latin typeface="Arial" panose="020B0604020202020204" pitchFamily="34" charset="0"/>
            <a:cs typeface="Arial" panose="020B0604020202020204" pitchFamily="34" charset="0"/>
          </a:endParaRPr>
        </a:p>
      </dgm:t>
    </dgm:pt>
    <dgm:pt modelId="{D2C04ED1-12CB-42F3-BC73-3362A1E3ED18}">
      <dgm:prSet custT="1"/>
      <dgm:spPr>
        <a:solidFill>
          <a:srgbClr val="FF0000"/>
        </a:solidFill>
      </dgm:spPr>
      <dgm:t>
        <a:bodyPr/>
        <a:lstStyle/>
        <a:p>
          <a:pPr algn="ctr"/>
          <a:r>
            <a:rPr lang="es-MX" sz="1400" dirty="0" smtClean="0">
              <a:latin typeface="Arial" panose="020B0604020202020204" pitchFamily="34" charset="0"/>
              <a:cs typeface="Arial" panose="020B0604020202020204" pitchFamily="34" charset="0"/>
            </a:rPr>
            <a:t>Falta  de  gestión  orientada  a  lograr  los  pagos oportunos  de  las  sanciones  monetarias  puestas  al  ejecutor  del  contrato  1831 - </a:t>
          </a:r>
          <a:r>
            <a:rPr lang="es-CO" sz="1400" dirty="0" smtClean="0">
              <a:latin typeface="Arial" panose="020B0604020202020204" pitchFamily="34" charset="0"/>
              <a:cs typeface="Arial" panose="020B0604020202020204" pitchFamily="34" charset="0"/>
            </a:rPr>
            <a:t>Consorcio Buenavista –  poniendo en riesgo la ejecución del proyecto de construcción de equipamiento educativo, pedagógico y cultural El Ensueño en la ciudad de Bogotá</a:t>
          </a:r>
          <a:r>
            <a:rPr lang="es-CO" sz="1200" dirty="0" smtClean="0">
              <a:latin typeface="Arial" panose="020B0604020202020204" pitchFamily="34" charset="0"/>
              <a:cs typeface="Arial" panose="020B0604020202020204" pitchFamily="34" charset="0"/>
            </a:rPr>
            <a:t>. </a:t>
          </a:r>
          <a:endParaRPr lang="es-CO" sz="1200" dirty="0">
            <a:latin typeface="Arial" panose="020B0604020202020204" pitchFamily="34" charset="0"/>
            <a:cs typeface="Arial" panose="020B0604020202020204" pitchFamily="34" charset="0"/>
          </a:endParaRPr>
        </a:p>
      </dgm:t>
    </dgm:pt>
    <dgm:pt modelId="{38A7A671-7EA2-44E9-8E52-6F0E875457A3}" type="parTrans" cxnId="{CC971366-BCF1-43AE-904B-F843E1405457}">
      <dgm:prSet/>
      <dgm:spPr/>
      <dgm:t>
        <a:bodyPr/>
        <a:lstStyle/>
        <a:p>
          <a:endParaRPr lang="es-CO" sz="1000">
            <a:solidFill>
              <a:schemeClr val="tx1"/>
            </a:solidFill>
            <a:latin typeface="Arial" panose="020B0604020202020204" pitchFamily="34" charset="0"/>
            <a:cs typeface="Arial" panose="020B0604020202020204" pitchFamily="34" charset="0"/>
          </a:endParaRPr>
        </a:p>
      </dgm:t>
    </dgm:pt>
    <dgm:pt modelId="{46DCC8E1-7720-462E-9D08-D31B30666CC0}" type="sibTrans" cxnId="{CC971366-BCF1-43AE-904B-F843E1405457}">
      <dgm:prSet/>
      <dgm:spPr/>
      <dgm:t>
        <a:bodyPr/>
        <a:lstStyle/>
        <a:p>
          <a:endParaRPr lang="es-CO" sz="1000">
            <a:solidFill>
              <a:schemeClr val="tx1"/>
            </a:solidFill>
            <a:latin typeface="Arial" panose="020B0604020202020204" pitchFamily="34" charset="0"/>
            <a:cs typeface="Arial" panose="020B0604020202020204" pitchFamily="34" charset="0"/>
          </a:endParaRPr>
        </a:p>
      </dgm:t>
    </dgm:pt>
    <dgm:pt modelId="{8C6EC29A-F783-4F67-A560-6A873F366022}">
      <dgm:prSet custT="1"/>
      <dgm:spPr>
        <a:solidFill>
          <a:schemeClr val="bg2">
            <a:lumMod val="50000"/>
          </a:schemeClr>
        </a:solidFill>
      </dgm:spPr>
      <dgm:t>
        <a:bodyPr/>
        <a:lstStyle/>
        <a:p>
          <a:pPr algn="ctr"/>
          <a:r>
            <a:rPr lang="es-MX" sz="1800" dirty="0" smtClean="0">
              <a:latin typeface="Arial" panose="020B0604020202020204" pitchFamily="34" charset="0"/>
              <a:cs typeface="Arial" panose="020B0604020202020204" pitchFamily="34" charset="0"/>
            </a:rPr>
            <a:t>Cancelar  raciones  alimentarias –comida caliente (desayunos y almuerzos), durante el cese de actividades académicas en el paro  de  maestros.</a:t>
          </a:r>
          <a:endParaRPr lang="es-CO" sz="1800" dirty="0">
            <a:latin typeface="Arial" panose="020B0604020202020204" pitchFamily="34" charset="0"/>
            <a:cs typeface="Arial" panose="020B0604020202020204" pitchFamily="34" charset="0"/>
          </a:endParaRPr>
        </a:p>
      </dgm:t>
    </dgm:pt>
    <dgm:pt modelId="{7617B010-D6EB-4887-B338-FD6C87216D9E}" type="sibTrans" cxnId="{B0505F18-F86B-42E6-B63A-D555B671D5FA}">
      <dgm:prSet/>
      <dgm:spPr/>
      <dgm:t>
        <a:bodyPr/>
        <a:lstStyle/>
        <a:p>
          <a:endParaRPr lang="es-CO" sz="1000">
            <a:ln>
              <a:solidFill>
                <a:schemeClr val="bg2">
                  <a:lumMod val="50000"/>
                </a:schemeClr>
              </a:solidFill>
            </a:ln>
            <a:solidFill>
              <a:schemeClr val="tx1"/>
            </a:solidFill>
            <a:latin typeface="Arial" panose="020B0604020202020204" pitchFamily="34" charset="0"/>
            <a:cs typeface="Arial" panose="020B0604020202020204" pitchFamily="34" charset="0"/>
          </a:endParaRPr>
        </a:p>
      </dgm:t>
    </dgm:pt>
    <dgm:pt modelId="{E3ECF470-2A92-47A3-A2EF-926968FCFDFF}" type="parTrans" cxnId="{B0505F18-F86B-42E6-B63A-D555B671D5FA}">
      <dgm:prSet/>
      <dgm:spPr/>
      <dgm:t>
        <a:bodyPr/>
        <a:lstStyle/>
        <a:p>
          <a:endParaRPr lang="es-CO" sz="1000">
            <a:solidFill>
              <a:schemeClr val="tx1"/>
            </a:solidFill>
            <a:latin typeface="Arial" panose="020B0604020202020204" pitchFamily="34" charset="0"/>
            <a:cs typeface="Arial" panose="020B0604020202020204" pitchFamily="34" charset="0"/>
          </a:endParaRPr>
        </a:p>
      </dgm:t>
    </dgm:pt>
    <dgm:pt modelId="{7BB8DAD3-D195-43B7-AD31-EDCCA6BF1071}" type="pres">
      <dgm:prSet presAssocID="{5BBE106C-C1A3-41DE-8A67-1808F4E30315}" presName="Name0" presStyleCnt="0">
        <dgm:presLayoutVars>
          <dgm:chMax val="7"/>
          <dgm:chPref val="7"/>
          <dgm:dir/>
        </dgm:presLayoutVars>
      </dgm:prSet>
      <dgm:spPr/>
      <dgm:t>
        <a:bodyPr/>
        <a:lstStyle/>
        <a:p>
          <a:endParaRPr lang="es-CO"/>
        </a:p>
      </dgm:t>
    </dgm:pt>
    <dgm:pt modelId="{E04EF6B3-0025-4A3B-B99E-EE63219BCD54}" type="pres">
      <dgm:prSet presAssocID="{5BBE106C-C1A3-41DE-8A67-1808F4E30315}" presName="Name1" presStyleCnt="0"/>
      <dgm:spPr/>
      <dgm:t>
        <a:bodyPr/>
        <a:lstStyle/>
        <a:p>
          <a:endParaRPr lang="es-CO"/>
        </a:p>
      </dgm:t>
    </dgm:pt>
    <dgm:pt modelId="{0351FE8D-FC8C-4BA2-8B1C-3F2BB5FE405D}" type="pres">
      <dgm:prSet presAssocID="{5BBE106C-C1A3-41DE-8A67-1808F4E30315}" presName="cycle" presStyleCnt="0"/>
      <dgm:spPr/>
      <dgm:t>
        <a:bodyPr/>
        <a:lstStyle/>
        <a:p>
          <a:endParaRPr lang="es-CO"/>
        </a:p>
      </dgm:t>
    </dgm:pt>
    <dgm:pt modelId="{CCE39077-E6BE-414D-82A7-9615DBDAA546}" type="pres">
      <dgm:prSet presAssocID="{5BBE106C-C1A3-41DE-8A67-1808F4E30315}" presName="srcNode" presStyleLbl="node1" presStyleIdx="0" presStyleCnt="3"/>
      <dgm:spPr/>
      <dgm:t>
        <a:bodyPr/>
        <a:lstStyle/>
        <a:p>
          <a:endParaRPr lang="es-CO"/>
        </a:p>
      </dgm:t>
    </dgm:pt>
    <dgm:pt modelId="{45A73F8E-96DE-438F-BCC9-D5D9D831D407}" type="pres">
      <dgm:prSet presAssocID="{5BBE106C-C1A3-41DE-8A67-1808F4E30315}" presName="conn" presStyleLbl="parChTrans1D2" presStyleIdx="0" presStyleCnt="1"/>
      <dgm:spPr/>
      <dgm:t>
        <a:bodyPr/>
        <a:lstStyle/>
        <a:p>
          <a:endParaRPr lang="es-CO"/>
        </a:p>
      </dgm:t>
    </dgm:pt>
    <dgm:pt modelId="{F0F90EC5-EEBA-4C9E-A6DB-49490C545855}" type="pres">
      <dgm:prSet presAssocID="{5BBE106C-C1A3-41DE-8A67-1808F4E30315}" presName="extraNode" presStyleLbl="node1" presStyleIdx="0" presStyleCnt="3"/>
      <dgm:spPr/>
      <dgm:t>
        <a:bodyPr/>
        <a:lstStyle/>
        <a:p>
          <a:endParaRPr lang="es-CO"/>
        </a:p>
      </dgm:t>
    </dgm:pt>
    <dgm:pt modelId="{65E75EB5-3156-4587-BEB9-BE6727F44DC8}" type="pres">
      <dgm:prSet presAssocID="{5BBE106C-C1A3-41DE-8A67-1808F4E30315}" presName="dstNode" presStyleLbl="node1" presStyleIdx="0" presStyleCnt="3"/>
      <dgm:spPr/>
      <dgm:t>
        <a:bodyPr/>
        <a:lstStyle/>
        <a:p>
          <a:endParaRPr lang="es-CO"/>
        </a:p>
      </dgm:t>
    </dgm:pt>
    <dgm:pt modelId="{77304E93-7B46-4AE8-B93C-4D372D132D31}" type="pres">
      <dgm:prSet presAssocID="{BDF4D276-9CF0-47CA-8CEB-745502354419}" presName="text_1" presStyleLbl="node1" presStyleIdx="0" presStyleCnt="3" custScaleX="96812" custScaleY="119116" custLinFactNeighborX="4475" custLinFactNeighborY="3919">
        <dgm:presLayoutVars>
          <dgm:bulletEnabled val="1"/>
        </dgm:presLayoutVars>
      </dgm:prSet>
      <dgm:spPr/>
      <dgm:t>
        <a:bodyPr/>
        <a:lstStyle/>
        <a:p>
          <a:endParaRPr lang="es-CO"/>
        </a:p>
      </dgm:t>
    </dgm:pt>
    <dgm:pt modelId="{0F8BA7AF-4A90-433D-9BF6-9CEA0D3158F7}" type="pres">
      <dgm:prSet presAssocID="{BDF4D276-9CF0-47CA-8CEB-745502354419}" presName="accent_1" presStyleCnt="0"/>
      <dgm:spPr/>
      <dgm:t>
        <a:bodyPr/>
        <a:lstStyle/>
        <a:p>
          <a:endParaRPr lang="es-CO"/>
        </a:p>
      </dgm:t>
    </dgm:pt>
    <dgm:pt modelId="{3618051E-AE0F-4AED-A668-8C1381EE4DED}" type="pres">
      <dgm:prSet presAssocID="{BDF4D276-9CF0-47CA-8CEB-745502354419}" presName="accentRepeatNode" presStyleLbl="solidFgAcc1" presStyleIdx="0" presStyleCnt="3"/>
      <dgm:spPr/>
      <dgm:t>
        <a:bodyPr/>
        <a:lstStyle/>
        <a:p>
          <a:endParaRPr lang="es-CO"/>
        </a:p>
      </dgm:t>
    </dgm:pt>
    <dgm:pt modelId="{4C6CBC3C-1179-4E90-8B96-F9A04A3E7793}" type="pres">
      <dgm:prSet presAssocID="{D2C04ED1-12CB-42F3-BC73-3362A1E3ED18}" presName="text_2" presStyleLbl="node1" presStyleIdx="1" presStyleCnt="3" custScaleX="103917">
        <dgm:presLayoutVars>
          <dgm:bulletEnabled val="1"/>
        </dgm:presLayoutVars>
      </dgm:prSet>
      <dgm:spPr/>
      <dgm:t>
        <a:bodyPr/>
        <a:lstStyle/>
        <a:p>
          <a:endParaRPr lang="es-CO"/>
        </a:p>
      </dgm:t>
    </dgm:pt>
    <dgm:pt modelId="{B7C4DE34-EF90-446E-87C1-BF4188C4E536}" type="pres">
      <dgm:prSet presAssocID="{D2C04ED1-12CB-42F3-BC73-3362A1E3ED18}" presName="accent_2" presStyleCnt="0"/>
      <dgm:spPr/>
      <dgm:t>
        <a:bodyPr/>
        <a:lstStyle/>
        <a:p>
          <a:endParaRPr lang="es-CO"/>
        </a:p>
      </dgm:t>
    </dgm:pt>
    <dgm:pt modelId="{298B5F7B-71B4-441C-80B4-DB4ED04127CF}" type="pres">
      <dgm:prSet presAssocID="{D2C04ED1-12CB-42F3-BC73-3362A1E3ED18}" presName="accentRepeatNode" presStyleLbl="solidFgAcc1" presStyleIdx="1" presStyleCnt="3"/>
      <dgm:spPr/>
      <dgm:t>
        <a:bodyPr/>
        <a:lstStyle/>
        <a:p>
          <a:endParaRPr lang="es-CO"/>
        </a:p>
      </dgm:t>
    </dgm:pt>
    <dgm:pt modelId="{33FD22FE-8D6D-49F2-9772-C4F23CEB5DF7}" type="pres">
      <dgm:prSet presAssocID="{8C6EC29A-F783-4F67-A560-6A873F366022}" presName="text_3" presStyleLbl="node1" presStyleIdx="2" presStyleCnt="3" custScaleX="104199" custLinFactNeighborX="94" custLinFactNeighborY="6142">
        <dgm:presLayoutVars>
          <dgm:bulletEnabled val="1"/>
        </dgm:presLayoutVars>
      </dgm:prSet>
      <dgm:spPr/>
      <dgm:t>
        <a:bodyPr/>
        <a:lstStyle/>
        <a:p>
          <a:endParaRPr lang="es-CO"/>
        </a:p>
      </dgm:t>
    </dgm:pt>
    <dgm:pt modelId="{19915E8B-3B22-4364-89A6-14AB9BC3F775}" type="pres">
      <dgm:prSet presAssocID="{8C6EC29A-F783-4F67-A560-6A873F366022}" presName="accent_3" presStyleCnt="0"/>
      <dgm:spPr/>
      <dgm:t>
        <a:bodyPr/>
        <a:lstStyle/>
        <a:p>
          <a:endParaRPr lang="es-CO"/>
        </a:p>
      </dgm:t>
    </dgm:pt>
    <dgm:pt modelId="{F2F29883-C22E-47C0-B90A-6D03B783E3BE}" type="pres">
      <dgm:prSet presAssocID="{8C6EC29A-F783-4F67-A560-6A873F366022}" presName="accentRepeatNode" presStyleLbl="solidFgAcc1" presStyleIdx="2" presStyleCnt="3"/>
      <dgm:spPr/>
      <dgm:t>
        <a:bodyPr/>
        <a:lstStyle/>
        <a:p>
          <a:endParaRPr lang="es-CO"/>
        </a:p>
      </dgm:t>
    </dgm:pt>
  </dgm:ptLst>
  <dgm:cxnLst>
    <dgm:cxn modelId="{FFCC9A78-4D64-44AE-8B52-FC88553C10A9}" type="presOf" srcId="{5BBE106C-C1A3-41DE-8A67-1808F4E30315}" destId="{7BB8DAD3-D195-43B7-AD31-EDCCA6BF1071}" srcOrd="0" destOrd="0" presId="urn:microsoft.com/office/officeart/2008/layout/VerticalCurvedList"/>
    <dgm:cxn modelId="{020FA984-52CA-45AB-A62B-0A484C33019D}" type="presOf" srcId="{D2C04ED1-12CB-42F3-BC73-3362A1E3ED18}" destId="{4C6CBC3C-1179-4E90-8B96-F9A04A3E7793}" srcOrd="0" destOrd="0" presId="urn:microsoft.com/office/officeart/2008/layout/VerticalCurvedList"/>
    <dgm:cxn modelId="{396BE7F6-E325-4428-BF9B-22C6C301A85E}" type="presOf" srcId="{BDF4D276-9CF0-47CA-8CEB-745502354419}" destId="{77304E93-7B46-4AE8-B93C-4D372D132D31}" srcOrd="0" destOrd="0" presId="urn:microsoft.com/office/officeart/2008/layout/VerticalCurvedList"/>
    <dgm:cxn modelId="{CC971366-BCF1-43AE-904B-F843E1405457}" srcId="{5BBE106C-C1A3-41DE-8A67-1808F4E30315}" destId="{D2C04ED1-12CB-42F3-BC73-3362A1E3ED18}" srcOrd="1" destOrd="0" parTransId="{38A7A671-7EA2-44E9-8E52-6F0E875457A3}" sibTransId="{46DCC8E1-7720-462E-9D08-D31B30666CC0}"/>
    <dgm:cxn modelId="{64C2292D-4022-428A-955B-72A3DE7D9EAC}" type="presOf" srcId="{8C6EC29A-F783-4F67-A560-6A873F366022}" destId="{33FD22FE-8D6D-49F2-9772-C4F23CEB5DF7}" srcOrd="0" destOrd="0" presId="urn:microsoft.com/office/officeart/2008/layout/VerticalCurvedList"/>
    <dgm:cxn modelId="{29D631CC-51AE-40B0-8C3B-FB27FE48444C}" srcId="{5BBE106C-C1A3-41DE-8A67-1808F4E30315}" destId="{BDF4D276-9CF0-47CA-8CEB-745502354419}" srcOrd="0" destOrd="0" parTransId="{8E690290-3B07-4F43-AF5A-640FE438314C}" sibTransId="{D3556D60-2541-4F22-BB86-2C49208D66C7}"/>
    <dgm:cxn modelId="{DFE426FB-91F1-4EC6-B0EA-996257BF84CD}" type="presOf" srcId="{D3556D60-2541-4F22-BB86-2C49208D66C7}" destId="{45A73F8E-96DE-438F-BCC9-D5D9D831D407}" srcOrd="0" destOrd="0" presId="urn:microsoft.com/office/officeart/2008/layout/VerticalCurvedList"/>
    <dgm:cxn modelId="{B0505F18-F86B-42E6-B63A-D555B671D5FA}" srcId="{5BBE106C-C1A3-41DE-8A67-1808F4E30315}" destId="{8C6EC29A-F783-4F67-A560-6A873F366022}" srcOrd="2" destOrd="0" parTransId="{E3ECF470-2A92-47A3-A2EF-926968FCFDFF}" sibTransId="{7617B010-D6EB-4887-B338-FD6C87216D9E}"/>
    <dgm:cxn modelId="{F68317AB-85A4-4CCF-A28C-3E10EE19D0AA}" type="presParOf" srcId="{7BB8DAD3-D195-43B7-AD31-EDCCA6BF1071}" destId="{E04EF6B3-0025-4A3B-B99E-EE63219BCD54}" srcOrd="0" destOrd="0" presId="urn:microsoft.com/office/officeart/2008/layout/VerticalCurvedList"/>
    <dgm:cxn modelId="{F3386453-21E5-4885-BEF5-4C5592C668DF}" type="presParOf" srcId="{E04EF6B3-0025-4A3B-B99E-EE63219BCD54}" destId="{0351FE8D-FC8C-4BA2-8B1C-3F2BB5FE405D}" srcOrd="0" destOrd="0" presId="urn:microsoft.com/office/officeart/2008/layout/VerticalCurvedList"/>
    <dgm:cxn modelId="{31D2F87B-C6A6-4178-92F1-1348BF76D593}" type="presParOf" srcId="{0351FE8D-FC8C-4BA2-8B1C-3F2BB5FE405D}" destId="{CCE39077-E6BE-414D-82A7-9615DBDAA546}" srcOrd="0" destOrd="0" presId="urn:microsoft.com/office/officeart/2008/layout/VerticalCurvedList"/>
    <dgm:cxn modelId="{4D0753FB-6509-48D1-AE37-A2FE9AA524E1}" type="presParOf" srcId="{0351FE8D-FC8C-4BA2-8B1C-3F2BB5FE405D}" destId="{45A73F8E-96DE-438F-BCC9-D5D9D831D407}" srcOrd="1" destOrd="0" presId="urn:microsoft.com/office/officeart/2008/layout/VerticalCurvedList"/>
    <dgm:cxn modelId="{7D43C2B6-C07B-4441-8306-508C9C941538}" type="presParOf" srcId="{0351FE8D-FC8C-4BA2-8B1C-3F2BB5FE405D}" destId="{F0F90EC5-EEBA-4C9E-A6DB-49490C545855}" srcOrd="2" destOrd="0" presId="urn:microsoft.com/office/officeart/2008/layout/VerticalCurvedList"/>
    <dgm:cxn modelId="{B4525028-E5BA-4644-94FC-BE9B90CB9C56}" type="presParOf" srcId="{0351FE8D-FC8C-4BA2-8B1C-3F2BB5FE405D}" destId="{65E75EB5-3156-4587-BEB9-BE6727F44DC8}" srcOrd="3" destOrd="0" presId="urn:microsoft.com/office/officeart/2008/layout/VerticalCurvedList"/>
    <dgm:cxn modelId="{28F1C1D1-A047-4854-AD57-947C8447AC36}" type="presParOf" srcId="{E04EF6B3-0025-4A3B-B99E-EE63219BCD54}" destId="{77304E93-7B46-4AE8-B93C-4D372D132D31}" srcOrd="1" destOrd="0" presId="urn:microsoft.com/office/officeart/2008/layout/VerticalCurvedList"/>
    <dgm:cxn modelId="{BB6109E5-337A-4618-9DEB-A2B88CE58163}" type="presParOf" srcId="{E04EF6B3-0025-4A3B-B99E-EE63219BCD54}" destId="{0F8BA7AF-4A90-433D-9BF6-9CEA0D3158F7}" srcOrd="2" destOrd="0" presId="urn:microsoft.com/office/officeart/2008/layout/VerticalCurvedList"/>
    <dgm:cxn modelId="{FF6CF575-C95C-4C95-89AD-749935839E51}" type="presParOf" srcId="{0F8BA7AF-4A90-433D-9BF6-9CEA0D3158F7}" destId="{3618051E-AE0F-4AED-A668-8C1381EE4DED}" srcOrd="0" destOrd="0" presId="urn:microsoft.com/office/officeart/2008/layout/VerticalCurvedList"/>
    <dgm:cxn modelId="{7AC8D518-7CD4-4B84-A858-D7FE406F7010}" type="presParOf" srcId="{E04EF6B3-0025-4A3B-B99E-EE63219BCD54}" destId="{4C6CBC3C-1179-4E90-8B96-F9A04A3E7793}" srcOrd="3" destOrd="0" presId="urn:microsoft.com/office/officeart/2008/layout/VerticalCurvedList"/>
    <dgm:cxn modelId="{34F0D5F3-751F-416D-AACE-907695B02AAA}" type="presParOf" srcId="{E04EF6B3-0025-4A3B-B99E-EE63219BCD54}" destId="{B7C4DE34-EF90-446E-87C1-BF4188C4E536}" srcOrd="4" destOrd="0" presId="urn:microsoft.com/office/officeart/2008/layout/VerticalCurvedList"/>
    <dgm:cxn modelId="{BCA8FCA4-76D8-44B8-94B4-7FA5ED2707D9}" type="presParOf" srcId="{B7C4DE34-EF90-446E-87C1-BF4188C4E536}" destId="{298B5F7B-71B4-441C-80B4-DB4ED04127CF}" srcOrd="0" destOrd="0" presId="urn:microsoft.com/office/officeart/2008/layout/VerticalCurvedList"/>
    <dgm:cxn modelId="{E7CDD8C5-1F7F-4CBD-A928-0CFDF57CAA3F}" type="presParOf" srcId="{E04EF6B3-0025-4A3B-B99E-EE63219BCD54}" destId="{33FD22FE-8D6D-49F2-9772-C4F23CEB5DF7}" srcOrd="5" destOrd="0" presId="urn:microsoft.com/office/officeart/2008/layout/VerticalCurvedList"/>
    <dgm:cxn modelId="{F03251DA-79B0-472E-ADB3-378C9B1B94CA}" type="presParOf" srcId="{E04EF6B3-0025-4A3B-B99E-EE63219BCD54}" destId="{19915E8B-3B22-4364-89A6-14AB9BC3F775}" srcOrd="6" destOrd="0" presId="urn:microsoft.com/office/officeart/2008/layout/VerticalCurvedList"/>
    <dgm:cxn modelId="{8A319C9B-A793-4C25-B8D7-656B13CB6053}" type="presParOf" srcId="{19915E8B-3B22-4364-89A6-14AB9BC3F775}" destId="{F2F29883-C22E-47C0-B90A-6D03B783E3B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42F13A-8C5B-4CF0-B3B9-F9AEB40E5C1D}"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s-CO"/>
        </a:p>
      </dgm:t>
    </dgm:pt>
    <dgm:pt modelId="{42C70C1A-AFEC-4688-8326-7F43348A455E}">
      <dgm:prSet custT="1"/>
      <dgm:spPr>
        <a:solidFill>
          <a:srgbClr val="FF0000"/>
        </a:solidFill>
      </dgm:spPr>
      <dgm:t>
        <a:bodyPr/>
        <a:lstStyle/>
        <a:p>
          <a:pPr algn="ctr" rtl="0"/>
          <a:r>
            <a:rPr lang="es-CO" sz="1400" b="1" dirty="0" smtClean="0">
              <a:latin typeface="Arial" panose="020B0604020202020204" pitchFamily="34" charset="0"/>
              <a:cs typeface="Arial" panose="020B0604020202020204" pitchFamily="34" charset="0"/>
            </a:rPr>
            <a:t>CAJA DE VIVIENDA POPULAR. </a:t>
          </a:r>
          <a:r>
            <a:rPr lang="es-CO" sz="1400" b="0" dirty="0" smtClean="0">
              <a:latin typeface="Arial" panose="020B0604020202020204" pitchFamily="34" charset="0"/>
              <a:cs typeface="Arial" panose="020B0604020202020204" pitchFamily="34" charset="0"/>
            </a:rPr>
            <a:t>Por</a:t>
          </a:r>
          <a:r>
            <a:rPr lang="es-MX" sz="1400" dirty="0" smtClean="0">
              <a:latin typeface="Arial" panose="020B0604020202020204" pitchFamily="34" charset="0"/>
              <a:cs typeface="Arial" panose="020B0604020202020204" pitchFamily="34" charset="0"/>
            </a:rPr>
            <a:t> pérdida del predio 1A del proyecto de vivienda P</a:t>
          </a:r>
          <a:r>
            <a:rPr lang="es-419" sz="1400" dirty="0" smtClean="0">
              <a:latin typeface="Arial" panose="020B0604020202020204" pitchFamily="34" charset="0"/>
              <a:cs typeface="Arial" panose="020B0604020202020204" pitchFamily="34" charset="0"/>
            </a:rPr>
            <a:t>arque</a:t>
          </a:r>
          <a:r>
            <a:rPr lang="es-MX" sz="1400" dirty="0" smtClean="0">
              <a:latin typeface="Arial" panose="020B0604020202020204" pitchFamily="34" charset="0"/>
              <a:cs typeface="Arial" panose="020B0604020202020204" pitchFamily="34" charset="0"/>
            </a:rPr>
            <a:t> A</a:t>
          </a:r>
          <a:r>
            <a:rPr lang="es-419" sz="1400" dirty="0" err="1" smtClean="0">
              <a:latin typeface="Arial" panose="020B0604020202020204" pitchFamily="34" charset="0"/>
              <a:cs typeface="Arial" panose="020B0604020202020204" pitchFamily="34" charset="0"/>
            </a:rPr>
            <a:t>tahualpa</a:t>
          </a:r>
          <a:r>
            <a:rPr lang="es-419" sz="1400" dirty="0" smtClean="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II.</a:t>
          </a:r>
          <a:endParaRPr lang="es-CO" sz="1400" dirty="0">
            <a:latin typeface="Arial" panose="020B0604020202020204" pitchFamily="34" charset="0"/>
            <a:cs typeface="Arial" panose="020B0604020202020204" pitchFamily="34" charset="0"/>
          </a:endParaRPr>
        </a:p>
      </dgm:t>
    </dgm:pt>
    <dgm:pt modelId="{5AB9C634-A083-411F-A048-CE0E44A44377}" type="parTrans" cxnId="{9A5BE1A2-AE0C-4F27-B4B7-0571CEEC0879}">
      <dgm:prSet/>
      <dgm:spPr/>
      <dgm:t>
        <a:bodyPr/>
        <a:lstStyle/>
        <a:p>
          <a:endParaRPr lang="es-CO" sz="2400">
            <a:latin typeface="Arial" panose="020B0604020202020204" pitchFamily="34" charset="0"/>
            <a:cs typeface="Arial" panose="020B0604020202020204" pitchFamily="34" charset="0"/>
          </a:endParaRPr>
        </a:p>
      </dgm:t>
    </dgm:pt>
    <dgm:pt modelId="{3DB8AD25-C0A2-46D9-A852-90B9F92DD511}" type="sibTrans" cxnId="{9A5BE1A2-AE0C-4F27-B4B7-0571CEEC0879}">
      <dgm:prSet/>
      <dgm:spPr/>
      <dgm:t>
        <a:bodyPr/>
        <a:lstStyle/>
        <a:p>
          <a:endParaRPr lang="es-CO" sz="2400">
            <a:latin typeface="Arial" panose="020B0604020202020204" pitchFamily="34" charset="0"/>
            <a:cs typeface="Arial" panose="020B0604020202020204" pitchFamily="34" charset="0"/>
          </a:endParaRPr>
        </a:p>
      </dgm:t>
    </dgm:pt>
    <dgm:pt modelId="{6D896B2C-940A-4460-B61F-9ABE93C5D70D}">
      <dgm:prSet custT="1"/>
      <dgm:spPr>
        <a:solidFill>
          <a:srgbClr val="0070C0"/>
        </a:solidFill>
      </dgm:spPr>
      <dgm:t>
        <a:bodyPr/>
        <a:lstStyle/>
        <a:p>
          <a:pPr algn="ctr" rtl="0"/>
          <a:r>
            <a:rPr lang="es-CO" sz="1400" b="1" dirty="0" smtClean="0">
              <a:latin typeface="Arial" panose="020B0604020202020204" pitchFamily="34" charset="0"/>
              <a:cs typeface="Arial" panose="020B0604020202020204" pitchFamily="34" charset="0"/>
            </a:rPr>
            <a:t>SECRETARÍA DISTRITAL DE HÁBITAT. </a:t>
          </a:r>
          <a:r>
            <a:rPr lang="es-CO" sz="1400" b="0" dirty="0" smtClean="0">
              <a:latin typeface="Arial" panose="020B0604020202020204" pitchFamily="34" charset="0"/>
              <a:cs typeface="Arial" panose="020B0604020202020204" pitchFamily="34" charset="0"/>
            </a:rPr>
            <a:t>P</a:t>
          </a:r>
          <a:r>
            <a:rPr lang="es-MX" sz="1400" dirty="0" err="1" smtClean="0">
              <a:latin typeface="Arial" panose="020B0604020202020204" pitchFamily="34" charset="0"/>
              <a:cs typeface="Arial" panose="020B0604020202020204" pitchFamily="34" charset="0"/>
            </a:rPr>
            <a:t>or</a:t>
          </a:r>
          <a:r>
            <a:rPr lang="es-MX" sz="1400" dirty="0" smtClean="0">
              <a:latin typeface="Arial" panose="020B0604020202020204" pitchFamily="34" charset="0"/>
              <a:cs typeface="Arial" panose="020B0604020202020204" pitchFamily="34" charset="0"/>
            </a:rPr>
            <a:t> otorgar, legalizar y pagar subsidios de vivienda sin el lleno de los requisitos.</a:t>
          </a:r>
          <a:endParaRPr lang="es-CO" sz="1400" dirty="0">
            <a:latin typeface="Arial" panose="020B0604020202020204" pitchFamily="34" charset="0"/>
            <a:cs typeface="Arial" panose="020B0604020202020204" pitchFamily="34" charset="0"/>
          </a:endParaRPr>
        </a:p>
      </dgm:t>
    </dgm:pt>
    <dgm:pt modelId="{00174BD2-AFE8-4DFE-B331-DD23ED90A538}" type="parTrans" cxnId="{DB07DBFB-0329-46C3-9501-7A546B5C46E4}">
      <dgm:prSet/>
      <dgm:spPr/>
      <dgm:t>
        <a:bodyPr/>
        <a:lstStyle/>
        <a:p>
          <a:endParaRPr lang="es-CO" sz="2400">
            <a:latin typeface="Arial" panose="020B0604020202020204" pitchFamily="34" charset="0"/>
            <a:cs typeface="Arial" panose="020B0604020202020204" pitchFamily="34" charset="0"/>
          </a:endParaRPr>
        </a:p>
      </dgm:t>
    </dgm:pt>
    <dgm:pt modelId="{E90C682B-3723-455A-B0DD-0853007482E6}" type="sibTrans" cxnId="{DB07DBFB-0329-46C3-9501-7A546B5C46E4}">
      <dgm:prSet/>
      <dgm:spPr/>
      <dgm:t>
        <a:bodyPr/>
        <a:lstStyle/>
        <a:p>
          <a:endParaRPr lang="es-CO" sz="2400">
            <a:latin typeface="Arial" panose="020B0604020202020204" pitchFamily="34" charset="0"/>
            <a:cs typeface="Arial" panose="020B0604020202020204" pitchFamily="34" charset="0"/>
          </a:endParaRPr>
        </a:p>
      </dgm:t>
    </dgm:pt>
    <dgm:pt modelId="{4C49AE67-74EC-4E78-91F0-C68F77CA52DE}">
      <dgm:prSet custT="1"/>
      <dgm:spPr>
        <a:solidFill>
          <a:schemeClr val="bg2">
            <a:lumMod val="50000"/>
          </a:schemeClr>
        </a:solidFill>
      </dgm:spPr>
      <dgm:t>
        <a:bodyPr/>
        <a:lstStyle/>
        <a:p>
          <a:pPr algn="ctr" rtl="0"/>
          <a:r>
            <a:rPr lang="es-CO" sz="1400" b="1" dirty="0" smtClean="0">
              <a:latin typeface="Arial" panose="020B0604020202020204" pitchFamily="34" charset="0"/>
              <a:cs typeface="Arial" panose="020B0604020202020204" pitchFamily="34" charset="0"/>
            </a:rPr>
            <a:t>RENOVACIÓN URBANA. </a:t>
          </a:r>
          <a:r>
            <a:rPr lang="es-CO" sz="1400" b="0" dirty="0" smtClean="0">
              <a:latin typeface="Arial" panose="020B0604020202020204" pitchFamily="34" charset="0"/>
              <a:cs typeface="Arial" panose="020B0604020202020204" pitchFamily="34" charset="0"/>
            </a:rPr>
            <a:t>D</a:t>
          </a:r>
          <a:r>
            <a:rPr lang="es-MX" sz="1400" dirty="0" err="1" smtClean="0">
              <a:latin typeface="Arial" panose="020B0604020202020204" pitchFamily="34" charset="0"/>
              <a:cs typeface="Arial" panose="020B0604020202020204" pitchFamily="34" charset="0"/>
            </a:rPr>
            <a:t>eterioro</a:t>
          </a:r>
          <a:r>
            <a:rPr lang="es-MX" sz="1400" dirty="0" smtClean="0">
              <a:latin typeface="Arial" panose="020B0604020202020204" pitchFamily="34" charset="0"/>
              <a:cs typeface="Arial" panose="020B0604020202020204" pitchFamily="34" charset="0"/>
            </a:rPr>
            <a:t> que presenta el Parque Zonal La Estación, ante la deficiente administración por parte de la ERU.</a:t>
          </a:r>
          <a:endParaRPr lang="es-CO" sz="1400" dirty="0">
            <a:latin typeface="Arial" panose="020B0604020202020204" pitchFamily="34" charset="0"/>
            <a:cs typeface="Arial" panose="020B0604020202020204" pitchFamily="34" charset="0"/>
          </a:endParaRPr>
        </a:p>
      </dgm:t>
    </dgm:pt>
    <dgm:pt modelId="{B052942B-BDC6-444C-90AA-49065D3B6D4E}" type="parTrans" cxnId="{7CD199D3-58C7-471C-BCE7-536DE8DE01C8}">
      <dgm:prSet/>
      <dgm:spPr/>
      <dgm:t>
        <a:bodyPr/>
        <a:lstStyle/>
        <a:p>
          <a:endParaRPr lang="es-CO" sz="2400">
            <a:latin typeface="Arial" panose="020B0604020202020204" pitchFamily="34" charset="0"/>
            <a:cs typeface="Arial" panose="020B0604020202020204" pitchFamily="34" charset="0"/>
          </a:endParaRPr>
        </a:p>
      </dgm:t>
    </dgm:pt>
    <dgm:pt modelId="{57556333-F9B3-4151-8815-C801FF1A33B5}" type="sibTrans" cxnId="{7CD199D3-58C7-471C-BCE7-536DE8DE01C8}">
      <dgm:prSet/>
      <dgm:spPr/>
      <dgm:t>
        <a:bodyPr/>
        <a:lstStyle/>
        <a:p>
          <a:endParaRPr lang="es-CO" sz="2400">
            <a:latin typeface="Arial" panose="020B0604020202020204" pitchFamily="34" charset="0"/>
            <a:cs typeface="Arial" panose="020B0604020202020204" pitchFamily="34" charset="0"/>
          </a:endParaRPr>
        </a:p>
      </dgm:t>
    </dgm:pt>
    <dgm:pt modelId="{2BE3B8B2-F380-4B65-BEFD-C9C2E643D0C8}" type="pres">
      <dgm:prSet presAssocID="{5D42F13A-8C5B-4CF0-B3B9-F9AEB40E5C1D}" presName="Name0" presStyleCnt="0">
        <dgm:presLayoutVars>
          <dgm:chMax val="7"/>
          <dgm:chPref val="7"/>
          <dgm:dir/>
        </dgm:presLayoutVars>
      </dgm:prSet>
      <dgm:spPr/>
      <dgm:t>
        <a:bodyPr/>
        <a:lstStyle/>
        <a:p>
          <a:endParaRPr lang="es-CO"/>
        </a:p>
      </dgm:t>
    </dgm:pt>
    <dgm:pt modelId="{09AF970D-1417-478E-A330-2D08D28574FA}" type="pres">
      <dgm:prSet presAssocID="{5D42F13A-8C5B-4CF0-B3B9-F9AEB40E5C1D}" presName="Name1" presStyleCnt="0"/>
      <dgm:spPr/>
      <dgm:t>
        <a:bodyPr/>
        <a:lstStyle/>
        <a:p>
          <a:endParaRPr lang="es-CO"/>
        </a:p>
      </dgm:t>
    </dgm:pt>
    <dgm:pt modelId="{8B8AC0AB-044E-4946-8E0A-B1D6D4F1A755}" type="pres">
      <dgm:prSet presAssocID="{5D42F13A-8C5B-4CF0-B3B9-F9AEB40E5C1D}" presName="cycle" presStyleCnt="0"/>
      <dgm:spPr/>
      <dgm:t>
        <a:bodyPr/>
        <a:lstStyle/>
        <a:p>
          <a:endParaRPr lang="es-CO"/>
        </a:p>
      </dgm:t>
    </dgm:pt>
    <dgm:pt modelId="{C70A6C90-EB97-429F-AADA-F964FCCCA367}" type="pres">
      <dgm:prSet presAssocID="{5D42F13A-8C5B-4CF0-B3B9-F9AEB40E5C1D}" presName="srcNode" presStyleLbl="node1" presStyleIdx="0" presStyleCnt="3"/>
      <dgm:spPr/>
      <dgm:t>
        <a:bodyPr/>
        <a:lstStyle/>
        <a:p>
          <a:endParaRPr lang="es-CO"/>
        </a:p>
      </dgm:t>
    </dgm:pt>
    <dgm:pt modelId="{B4596D35-30ED-4E4D-B9F0-100F468856C1}" type="pres">
      <dgm:prSet presAssocID="{5D42F13A-8C5B-4CF0-B3B9-F9AEB40E5C1D}" presName="conn" presStyleLbl="parChTrans1D2" presStyleIdx="0" presStyleCnt="1"/>
      <dgm:spPr/>
      <dgm:t>
        <a:bodyPr/>
        <a:lstStyle/>
        <a:p>
          <a:endParaRPr lang="es-CO"/>
        </a:p>
      </dgm:t>
    </dgm:pt>
    <dgm:pt modelId="{3DB08A0D-67B9-426D-A010-6CA68C32385F}" type="pres">
      <dgm:prSet presAssocID="{5D42F13A-8C5B-4CF0-B3B9-F9AEB40E5C1D}" presName="extraNode" presStyleLbl="node1" presStyleIdx="0" presStyleCnt="3"/>
      <dgm:spPr/>
      <dgm:t>
        <a:bodyPr/>
        <a:lstStyle/>
        <a:p>
          <a:endParaRPr lang="es-CO"/>
        </a:p>
      </dgm:t>
    </dgm:pt>
    <dgm:pt modelId="{3751437D-067D-49FA-BA5C-221707C9D421}" type="pres">
      <dgm:prSet presAssocID="{5D42F13A-8C5B-4CF0-B3B9-F9AEB40E5C1D}" presName="dstNode" presStyleLbl="node1" presStyleIdx="0" presStyleCnt="3"/>
      <dgm:spPr/>
      <dgm:t>
        <a:bodyPr/>
        <a:lstStyle/>
        <a:p>
          <a:endParaRPr lang="es-CO"/>
        </a:p>
      </dgm:t>
    </dgm:pt>
    <dgm:pt modelId="{5FB01CA6-9C4A-4B35-BD88-1B4658C83975}" type="pres">
      <dgm:prSet presAssocID="{42C70C1A-AFEC-4688-8326-7F43348A455E}" presName="text_1" presStyleLbl="node1" presStyleIdx="0" presStyleCnt="3" custLinFactY="103436" custLinFactNeighborX="1986" custLinFactNeighborY="200000">
        <dgm:presLayoutVars>
          <dgm:bulletEnabled val="1"/>
        </dgm:presLayoutVars>
      </dgm:prSet>
      <dgm:spPr/>
      <dgm:t>
        <a:bodyPr/>
        <a:lstStyle/>
        <a:p>
          <a:endParaRPr lang="es-CO"/>
        </a:p>
      </dgm:t>
    </dgm:pt>
    <dgm:pt modelId="{0B9EFFFF-7179-4997-8C21-25041C5C6E50}" type="pres">
      <dgm:prSet presAssocID="{42C70C1A-AFEC-4688-8326-7F43348A455E}" presName="accent_1" presStyleCnt="0"/>
      <dgm:spPr/>
      <dgm:t>
        <a:bodyPr/>
        <a:lstStyle/>
        <a:p>
          <a:endParaRPr lang="es-CO"/>
        </a:p>
      </dgm:t>
    </dgm:pt>
    <dgm:pt modelId="{CCA74D12-6F88-4F4C-939E-2AFF1ADAD5E1}" type="pres">
      <dgm:prSet presAssocID="{42C70C1A-AFEC-4688-8326-7F43348A455E}" presName="accentRepeatNode" presStyleLbl="solidFgAcc1" presStyleIdx="0" presStyleCnt="3"/>
      <dgm:spPr/>
      <dgm:t>
        <a:bodyPr/>
        <a:lstStyle/>
        <a:p>
          <a:endParaRPr lang="es-CO"/>
        </a:p>
      </dgm:t>
    </dgm:pt>
    <dgm:pt modelId="{06E53841-32E8-4E7C-8BC3-77B0A7747280}" type="pres">
      <dgm:prSet presAssocID="{6D896B2C-940A-4460-B61F-9ABE93C5D70D}" presName="text_2" presStyleLbl="node1" presStyleIdx="1" presStyleCnt="3">
        <dgm:presLayoutVars>
          <dgm:bulletEnabled val="1"/>
        </dgm:presLayoutVars>
      </dgm:prSet>
      <dgm:spPr/>
      <dgm:t>
        <a:bodyPr/>
        <a:lstStyle/>
        <a:p>
          <a:endParaRPr lang="es-CO"/>
        </a:p>
      </dgm:t>
    </dgm:pt>
    <dgm:pt modelId="{27AD2FA5-2CD7-4F81-86D1-A21A36C91BD1}" type="pres">
      <dgm:prSet presAssocID="{6D896B2C-940A-4460-B61F-9ABE93C5D70D}" presName="accent_2" presStyleCnt="0"/>
      <dgm:spPr/>
      <dgm:t>
        <a:bodyPr/>
        <a:lstStyle/>
        <a:p>
          <a:endParaRPr lang="es-CO"/>
        </a:p>
      </dgm:t>
    </dgm:pt>
    <dgm:pt modelId="{DBF90E9D-2C64-490F-8D7C-126E5BB1EA08}" type="pres">
      <dgm:prSet presAssocID="{6D896B2C-940A-4460-B61F-9ABE93C5D70D}" presName="accentRepeatNode" presStyleLbl="solidFgAcc1" presStyleIdx="1" presStyleCnt="3"/>
      <dgm:spPr/>
      <dgm:t>
        <a:bodyPr/>
        <a:lstStyle/>
        <a:p>
          <a:endParaRPr lang="es-CO"/>
        </a:p>
      </dgm:t>
    </dgm:pt>
    <dgm:pt modelId="{81916D13-4449-42D4-9543-F2AEC9B0A350}" type="pres">
      <dgm:prSet presAssocID="{4C49AE67-74EC-4E78-91F0-C68F77CA52DE}" presName="text_3" presStyleLbl="node1" presStyleIdx="2" presStyleCnt="3" custLinFactY="-100000" custLinFactNeighborX="1515" custLinFactNeighborY="-195976">
        <dgm:presLayoutVars>
          <dgm:bulletEnabled val="1"/>
        </dgm:presLayoutVars>
      </dgm:prSet>
      <dgm:spPr/>
      <dgm:t>
        <a:bodyPr/>
        <a:lstStyle/>
        <a:p>
          <a:endParaRPr lang="es-CO"/>
        </a:p>
      </dgm:t>
    </dgm:pt>
    <dgm:pt modelId="{0E0BD6EC-F5D3-4862-8C9B-7ACF228B7363}" type="pres">
      <dgm:prSet presAssocID="{4C49AE67-74EC-4E78-91F0-C68F77CA52DE}" presName="accent_3" presStyleCnt="0"/>
      <dgm:spPr/>
      <dgm:t>
        <a:bodyPr/>
        <a:lstStyle/>
        <a:p>
          <a:endParaRPr lang="es-CO"/>
        </a:p>
      </dgm:t>
    </dgm:pt>
    <dgm:pt modelId="{E658D234-EDDB-41E5-AF56-08578E13C06A}" type="pres">
      <dgm:prSet presAssocID="{4C49AE67-74EC-4E78-91F0-C68F77CA52DE}" presName="accentRepeatNode" presStyleLbl="solidFgAcc1" presStyleIdx="2" presStyleCnt="3"/>
      <dgm:spPr/>
      <dgm:t>
        <a:bodyPr/>
        <a:lstStyle/>
        <a:p>
          <a:endParaRPr lang="es-CO"/>
        </a:p>
      </dgm:t>
    </dgm:pt>
  </dgm:ptLst>
  <dgm:cxnLst>
    <dgm:cxn modelId="{9A5BE1A2-AE0C-4F27-B4B7-0571CEEC0879}" srcId="{5D42F13A-8C5B-4CF0-B3B9-F9AEB40E5C1D}" destId="{42C70C1A-AFEC-4688-8326-7F43348A455E}" srcOrd="0" destOrd="0" parTransId="{5AB9C634-A083-411F-A048-CE0E44A44377}" sibTransId="{3DB8AD25-C0A2-46D9-A852-90B9F92DD511}"/>
    <dgm:cxn modelId="{7CD199D3-58C7-471C-BCE7-536DE8DE01C8}" srcId="{5D42F13A-8C5B-4CF0-B3B9-F9AEB40E5C1D}" destId="{4C49AE67-74EC-4E78-91F0-C68F77CA52DE}" srcOrd="2" destOrd="0" parTransId="{B052942B-BDC6-444C-90AA-49065D3B6D4E}" sibTransId="{57556333-F9B3-4151-8815-C801FF1A33B5}"/>
    <dgm:cxn modelId="{AFBB68E3-40CC-47D3-9183-D297CD59E7F9}" type="presOf" srcId="{3DB8AD25-C0A2-46D9-A852-90B9F92DD511}" destId="{B4596D35-30ED-4E4D-B9F0-100F468856C1}" srcOrd="0" destOrd="0" presId="urn:microsoft.com/office/officeart/2008/layout/VerticalCurvedList"/>
    <dgm:cxn modelId="{FF582A70-A770-4751-860D-340869A04032}" type="presOf" srcId="{5D42F13A-8C5B-4CF0-B3B9-F9AEB40E5C1D}" destId="{2BE3B8B2-F380-4B65-BEFD-C9C2E643D0C8}" srcOrd="0" destOrd="0" presId="urn:microsoft.com/office/officeart/2008/layout/VerticalCurvedList"/>
    <dgm:cxn modelId="{A1EC4A29-563A-4CCD-BF30-C42503F995B2}" type="presOf" srcId="{4C49AE67-74EC-4E78-91F0-C68F77CA52DE}" destId="{81916D13-4449-42D4-9543-F2AEC9B0A350}" srcOrd="0" destOrd="0" presId="urn:microsoft.com/office/officeart/2008/layout/VerticalCurvedList"/>
    <dgm:cxn modelId="{96BEF302-BE85-47BC-94CD-1E5034DF23C3}" type="presOf" srcId="{42C70C1A-AFEC-4688-8326-7F43348A455E}" destId="{5FB01CA6-9C4A-4B35-BD88-1B4658C83975}" srcOrd="0" destOrd="0" presId="urn:microsoft.com/office/officeart/2008/layout/VerticalCurvedList"/>
    <dgm:cxn modelId="{DB07DBFB-0329-46C3-9501-7A546B5C46E4}" srcId="{5D42F13A-8C5B-4CF0-B3B9-F9AEB40E5C1D}" destId="{6D896B2C-940A-4460-B61F-9ABE93C5D70D}" srcOrd="1" destOrd="0" parTransId="{00174BD2-AFE8-4DFE-B331-DD23ED90A538}" sibTransId="{E90C682B-3723-455A-B0DD-0853007482E6}"/>
    <dgm:cxn modelId="{B0FF9B5E-A684-4CCB-9AC0-08AD8569C168}" type="presOf" srcId="{6D896B2C-940A-4460-B61F-9ABE93C5D70D}" destId="{06E53841-32E8-4E7C-8BC3-77B0A7747280}" srcOrd="0" destOrd="0" presId="urn:microsoft.com/office/officeart/2008/layout/VerticalCurvedList"/>
    <dgm:cxn modelId="{4ADC4759-0C9C-4763-B20C-03B1F4F32283}" type="presParOf" srcId="{2BE3B8B2-F380-4B65-BEFD-C9C2E643D0C8}" destId="{09AF970D-1417-478E-A330-2D08D28574FA}" srcOrd="0" destOrd="0" presId="urn:microsoft.com/office/officeart/2008/layout/VerticalCurvedList"/>
    <dgm:cxn modelId="{B7A36953-E293-4133-B4B6-1EAF717B3481}" type="presParOf" srcId="{09AF970D-1417-478E-A330-2D08D28574FA}" destId="{8B8AC0AB-044E-4946-8E0A-B1D6D4F1A755}" srcOrd="0" destOrd="0" presId="urn:microsoft.com/office/officeart/2008/layout/VerticalCurvedList"/>
    <dgm:cxn modelId="{AEAE3117-D49F-47F8-9DC9-0619921731B9}" type="presParOf" srcId="{8B8AC0AB-044E-4946-8E0A-B1D6D4F1A755}" destId="{C70A6C90-EB97-429F-AADA-F964FCCCA367}" srcOrd="0" destOrd="0" presId="urn:microsoft.com/office/officeart/2008/layout/VerticalCurvedList"/>
    <dgm:cxn modelId="{C19FAD62-0483-4980-83D6-F77451E277E3}" type="presParOf" srcId="{8B8AC0AB-044E-4946-8E0A-B1D6D4F1A755}" destId="{B4596D35-30ED-4E4D-B9F0-100F468856C1}" srcOrd="1" destOrd="0" presId="urn:microsoft.com/office/officeart/2008/layout/VerticalCurvedList"/>
    <dgm:cxn modelId="{ED86C893-BA8B-469D-9C3A-D9CC8EB74028}" type="presParOf" srcId="{8B8AC0AB-044E-4946-8E0A-B1D6D4F1A755}" destId="{3DB08A0D-67B9-426D-A010-6CA68C32385F}" srcOrd="2" destOrd="0" presId="urn:microsoft.com/office/officeart/2008/layout/VerticalCurvedList"/>
    <dgm:cxn modelId="{E6B41332-A7A3-46FC-A0D3-087720540993}" type="presParOf" srcId="{8B8AC0AB-044E-4946-8E0A-B1D6D4F1A755}" destId="{3751437D-067D-49FA-BA5C-221707C9D421}" srcOrd="3" destOrd="0" presId="urn:microsoft.com/office/officeart/2008/layout/VerticalCurvedList"/>
    <dgm:cxn modelId="{825B17D3-7FB8-4206-8C20-F6EFC62AE0FB}" type="presParOf" srcId="{09AF970D-1417-478E-A330-2D08D28574FA}" destId="{5FB01CA6-9C4A-4B35-BD88-1B4658C83975}" srcOrd="1" destOrd="0" presId="urn:microsoft.com/office/officeart/2008/layout/VerticalCurvedList"/>
    <dgm:cxn modelId="{7D6AF1C7-D832-4946-8BB0-FDEAFFAED6AB}" type="presParOf" srcId="{09AF970D-1417-478E-A330-2D08D28574FA}" destId="{0B9EFFFF-7179-4997-8C21-25041C5C6E50}" srcOrd="2" destOrd="0" presId="urn:microsoft.com/office/officeart/2008/layout/VerticalCurvedList"/>
    <dgm:cxn modelId="{EEE59601-3464-41D7-98D8-896DB60AA05C}" type="presParOf" srcId="{0B9EFFFF-7179-4997-8C21-25041C5C6E50}" destId="{CCA74D12-6F88-4F4C-939E-2AFF1ADAD5E1}" srcOrd="0" destOrd="0" presId="urn:microsoft.com/office/officeart/2008/layout/VerticalCurvedList"/>
    <dgm:cxn modelId="{A96A0CBA-7EE8-4716-BF64-1BBE9D563E88}" type="presParOf" srcId="{09AF970D-1417-478E-A330-2D08D28574FA}" destId="{06E53841-32E8-4E7C-8BC3-77B0A7747280}" srcOrd="3" destOrd="0" presId="urn:microsoft.com/office/officeart/2008/layout/VerticalCurvedList"/>
    <dgm:cxn modelId="{F9CE0AA7-6C19-45BA-AFC2-614E3551B2C4}" type="presParOf" srcId="{09AF970D-1417-478E-A330-2D08D28574FA}" destId="{27AD2FA5-2CD7-4F81-86D1-A21A36C91BD1}" srcOrd="4" destOrd="0" presId="urn:microsoft.com/office/officeart/2008/layout/VerticalCurvedList"/>
    <dgm:cxn modelId="{8E589C55-47C3-4EC6-B30C-EDCD51F562D2}" type="presParOf" srcId="{27AD2FA5-2CD7-4F81-86D1-A21A36C91BD1}" destId="{DBF90E9D-2C64-490F-8D7C-126E5BB1EA08}" srcOrd="0" destOrd="0" presId="urn:microsoft.com/office/officeart/2008/layout/VerticalCurvedList"/>
    <dgm:cxn modelId="{8EC54574-679D-4573-A399-2ED735360C94}" type="presParOf" srcId="{09AF970D-1417-478E-A330-2D08D28574FA}" destId="{81916D13-4449-42D4-9543-F2AEC9B0A350}" srcOrd="5" destOrd="0" presId="urn:microsoft.com/office/officeart/2008/layout/VerticalCurvedList"/>
    <dgm:cxn modelId="{8D0E46F1-0905-4E33-99CE-40BB29C8702A}" type="presParOf" srcId="{09AF970D-1417-478E-A330-2D08D28574FA}" destId="{0E0BD6EC-F5D3-4862-8C9B-7ACF228B7363}" srcOrd="6" destOrd="0" presId="urn:microsoft.com/office/officeart/2008/layout/VerticalCurvedList"/>
    <dgm:cxn modelId="{D3943C0F-D96C-4C36-87B0-FF49B968F3FF}" type="presParOf" srcId="{0E0BD6EC-F5D3-4862-8C9B-7ACF228B7363}" destId="{E658D234-EDDB-41E5-AF56-08578E13C06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1D1DDD-6CDD-4F71-B33F-3641D10A1787}"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s-CO"/>
        </a:p>
      </dgm:t>
    </dgm:pt>
    <dgm:pt modelId="{08538595-CC4C-4FB5-B08D-66AA1238A7CF}">
      <dgm:prSet custT="1"/>
      <dgm:spPr>
        <a:solidFill>
          <a:srgbClr val="0070C0"/>
        </a:solidFill>
      </dgm:spPr>
      <dgm:t>
        <a:bodyPr/>
        <a:lstStyle/>
        <a:p>
          <a:pPr algn="ctr" rtl="0"/>
          <a:r>
            <a:rPr lang="es-MX" sz="1400" dirty="0" smtClean="0">
              <a:latin typeface="Arial" panose="020B0604020202020204" pitchFamily="34" charset="0"/>
              <a:cs typeface="Arial" panose="020B0604020202020204" pitchFamily="34" charset="0"/>
            </a:rPr>
            <a:t>Sobrecostos en la ejecución del contrato de obra No. 10299 de 2013,</a:t>
          </a:r>
          <a:r>
            <a:rPr lang="es-419" sz="1400" dirty="0" smtClean="0">
              <a:latin typeface="Arial" panose="020B0604020202020204" pitchFamily="34" charset="0"/>
              <a:cs typeface="Arial" panose="020B0604020202020204" pitchFamily="34" charset="0"/>
            </a:rPr>
            <a:t> frente a la elaboración de estudios, diseños, trámite y obtención de licencia de construcción parcial en tres jardines infantiles de las localidades de Tunjuelito, Bosa y Mártires. </a:t>
          </a:r>
          <a:endParaRPr lang="es-CO" sz="1400" dirty="0">
            <a:latin typeface="Arial" panose="020B0604020202020204" pitchFamily="34" charset="0"/>
            <a:cs typeface="Arial" panose="020B0604020202020204" pitchFamily="34" charset="0"/>
          </a:endParaRPr>
        </a:p>
      </dgm:t>
    </dgm:pt>
    <dgm:pt modelId="{68A4E4C2-4070-4397-8E97-F2DB67551FE7}" type="parTrans" cxnId="{73B1E5BD-40B3-4CAE-BBF9-B86614374403}">
      <dgm:prSet/>
      <dgm:spPr/>
      <dgm:t>
        <a:bodyPr/>
        <a:lstStyle/>
        <a:p>
          <a:endParaRPr lang="es-CO" sz="1050">
            <a:latin typeface="Arial" panose="020B0604020202020204" pitchFamily="34" charset="0"/>
            <a:cs typeface="Arial" panose="020B0604020202020204" pitchFamily="34" charset="0"/>
          </a:endParaRPr>
        </a:p>
      </dgm:t>
    </dgm:pt>
    <dgm:pt modelId="{1BC8726B-A878-40C1-A296-5BC2804C82BF}" type="sibTrans" cxnId="{73B1E5BD-40B3-4CAE-BBF9-B86614374403}">
      <dgm:prSet/>
      <dgm:spPr/>
      <dgm:t>
        <a:bodyPr/>
        <a:lstStyle/>
        <a:p>
          <a:endParaRPr lang="es-CO" sz="1050">
            <a:latin typeface="Arial" panose="020B0604020202020204" pitchFamily="34" charset="0"/>
            <a:cs typeface="Arial" panose="020B0604020202020204" pitchFamily="34" charset="0"/>
          </a:endParaRPr>
        </a:p>
      </dgm:t>
    </dgm:pt>
    <dgm:pt modelId="{C8EA4DC6-0CFA-4D2E-BB0C-79F8DF915A94}">
      <dgm:prSet custT="1"/>
      <dgm:spPr>
        <a:solidFill>
          <a:srgbClr val="FF0000"/>
        </a:solidFill>
      </dgm:spPr>
      <dgm:t>
        <a:bodyPr/>
        <a:lstStyle/>
        <a:p>
          <a:pPr algn="ctr" rtl="0"/>
          <a:r>
            <a:rPr lang="es-MX" sz="1200" dirty="0" smtClean="0">
              <a:latin typeface="Arial" panose="020B0604020202020204" pitchFamily="34" charset="0"/>
              <a:cs typeface="Arial" panose="020B0604020202020204" pitchFamily="34" charset="0"/>
            </a:rPr>
            <a:t>Incumplimiento de la cláusula sexta para liquidar los cupos de los convenios interadministrativos</a:t>
          </a:r>
          <a:r>
            <a:rPr lang="es-419" sz="1200" dirty="0" smtClean="0">
              <a:latin typeface="Arial" panose="020B0604020202020204" pitchFamily="34" charset="0"/>
              <a:cs typeface="Arial" panose="020B0604020202020204" pitchFamily="34" charset="0"/>
            </a:rPr>
            <a:t> del proyecto </a:t>
          </a:r>
          <a:r>
            <a:rPr lang="es-419" sz="1200" i="1" dirty="0" smtClean="0">
              <a:latin typeface="Arial" panose="020B0604020202020204" pitchFamily="34" charset="0"/>
              <a:cs typeface="Arial" panose="020B0604020202020204" pitchFamily="34" charset="0"/>
            </a:rPr>
            <a:t>“Envejecimiento Digno, Activo y Feliz”</a:t>
          </a:r>
          <a:r>
            <a:rPr lang="es-MX" sz="1200" dirty="0" smtClean="0">
              <a:latin typeface="Arial" panose="020B0604020202020204" pitchFamily="34" charset="0"/>
              <a:cs typeface="Arial" panose="020B0604020202020204" pitchFamily="34" charset="0"/>
            </a:rPr>
            <a:t>.</a:t>
          </a:r>
          <a:r>
            <a:rPr lang="es-419" sz="1200" dirty="0" smtClean="0">
              <a:latin typeface="Arial" panose="020B0604020202020204" pitchFamily="34" charset="0"/>
              <a:cs typeface="Arial" panose="020B0604020202020204" pitchFamily="34" charset="0"/>
            </a:rPr>
            <a:t> </a:t>
          </a:r>
          <a:r>
            <a:rPr lang="es-MX" sz="1200" dirty="0" smtClean="0">
              <a:latin typeface="Arial" panose="020B0604020202020204" pitchFamily="34" charset="0"/>
              <a:cs typeface="Arial" panose="020B0604020202020204" pitchFamily="34" charset="0"/>
            </a:rPr>
            <a:t> La SDIS estableció una metodología específica para realizar pagos al operador, la cual no fue aplicada por el supervisor al momento de liquidar</a:t>
          </a:r>
          <a:r>
            <a:rPr lang="es-419" sz="1200" dirty="0" smtClean="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078E9271-1154-4A54-A150-47E5B012C563}" type="parTrans" cxnId="{647D4DD0-C215-42F1-9187-D8F819DCDEA9}">
      <dgm:prSet/>
      <dgm:spPr/>
      <dgm:t>
        <a:bodyPr/>
        <a:lstStyle/>
        <a:p>
          <a:endParaRPr lang="es-CO" sz="1050">
            <a:latin typeface="Arial" panose="020B0604020202020204" pitchFamily="34" charset="0"/>
            <a:cs typeface="Arial" panose="020B0604020202020204" pitchFamily="34" charset="0"/>
          </a:endParaRPr>
        </a:p>
      </dgm:t>
    </dgm:pt>
    <dgm:pt modelId="{049C8BD4-5B83-496A-9C4C-B90AFCA229EB}" type="sibTrans" cxnId="{647D4DD0-C215-42F1-9187-D8F819DCDEA9}">
      <dgm:prSet/>
      <dgm:spPr/>
      <dgm:t>
        <a:bodyPr/>
        <a:lstStyle/>
        <a:p>
          <a:endParaRPr lang="es-CO" sz="1050">
            <a:latin typeface="Arial" panose="020B0604020202020204" pitchFamily="34" charset="0"/>
            <a:cs typeface="Arial" panose="020B0604020202020204" pitchFamily="34" charset="0"/>
          </a:endParaRPr>
        </a:p>
      </dgm:t>
    </dgm:pt>
    <dgm:pt modelId="{0618421C-D442-4F59-9AB9-BF3D8D6577FB}">
      <dgm:prSet custT="1"/>
      <dgm:spPr>
        <a:solidFill>
          <a:schemeClr val="bg2">
            <a:lumMod val="50000"/>
          </a:schemeClr>
        </a:solidFill>
      </dgm:spPr>
      <dgm:t>
        <a:bodyPr/>
        <a:lstStyle/>
        <a:p>
          <a:pPr algn="ctr" rtl="0"/>
          <a:r>
            <a:rPr lang="es-CO" sz="1200" dirty="0" smtClean="0">
              <a:latin typeface="Arial" panose="020B0604020202020204" pitchFamily="34" charset="0"/>
              <a:cs typeface="Arial" panose="020B0604020202020204" pitchFamily="34" charset="0"/>
            </a:rPr>
            <a:t>No hubo recuperación de los bienes faltantes registrados en cuentas de orden</a:t>
          </a:r>
          <a:r>
            <a:rPr lang="es-419" sz="1200" dirty="0" smtClean="0">
              <a:latin typeface="Arial" panose="020B0604020202020204" pitchFamily="34" charset="0"/>
              <a:cs typeface="Arial" panose="020B0604020202020204" pitchFamily="34" charset="0"/>
            </a:rPr>
            <a:t>,</a:t>
          </a:r>
          <a:r>
            <a:rPr lang="es-CO" sz="1200" dirty="0" smtClean="0">
              <a:latin typeface="Arial" panose="020B0604020202020204" pitchFamily="34" charset="0"/>
              <a:cs typeface="Arial" panose="020B0604020202020204" pitchFamily="34" charset="0"/>
            </a:rPr>
            <a:t> correspondientes a 832 bienes identificados por la SDIS como faltantes en la toma física de 2017, y a la fecha de la culminación de esta auditoría, la SDIS no los ha podido ubicar, la p</a:t>
          </a:r>
          <a:r>
            <a:rPr lang="es-419" sz="1200" dirty="0" smtClean="0">
              <a:latin typeface="Arial" panose="020B0604020202020204" pitchFamily="34" charset="0"/>
              <a:cs typeface="Arial" panose="020B0604020202020204" pitchFamily="34" charset="0"/>
            </a:rPr>
            <a:t>é</a:t>
          </a:r>
          <a:r>
            <a:rPr lang="es-CO" sz="1200" dirty="0" err="1" smtClean="0">
              <a:latin typeface="Arial" panose="020B0604020202020204" pitchFamily="34" charset="0"/>
              <a:cs typeface="Arial" panose="020B0604020202020204" pitchFamily="34" charset="0"/>
            </a:rPr>
            <a:t>rdida</a:t>
          </a:r>
          <a:r>
            <a:rPr lang="es-CO" sz="1200" dirty="0" smtClean="0">
              <a:latin typeface="Arial" panose="020B0604020202020204" pitchFamily="34" charset="0"/>
              <a:cs typeface="Arial" panose="020B0604020202020204" pitchFamily="34" charset="0"/>
            </a:rPr>
            <a:t> de estos bienes conlleva a un detrimento patrimonial público</a:t>
          </a:r>
          <a:r>
            <a:rPr lang="es-419" sz="1200" dirty="0" smtClean="0">
              <a:latin typeface="Arial" panose="020B0604020202020204" pitchFamily="34" charset="0"/>
              <a:cs typeface="Arial" panose="020B0604020202020204" pitchFamily="34" charset="0"/>
            </a:rPr>
            <a:t>. </a:t>
          </a:r>
          <a:endParaRPr lang="es-CO" sz="1200" dirty="0">
            <a:latin typeface="Arial" panose="020B0604020202020204" pitchFamily="34" charset="0"/>
            <a:cs typeface="Arial" panose="020B0604020202020204" pitchFamily="34" charset="0"/>
          </a:endParaRPr>
        </a:p>
      </dgm:t>
    </dgm:pt>
    <dgm:pt modelId="{EDDD37C4-A748-4AA9-B026-03289754B3F3}" type="parTrans" cxnId="{01E78137-A0BC-47EC-8CEA-5D428C193061}">
      <dgm:prSet/>
      <dgm:spPr/>
      <dgm:t>
        <a:bodyPr/>
        <a:lstStyle/>
        <a:p>
          <a:endParaRPr lang="es-CO" sz="1050">
            <a:latin typeface="Arial" panose="020B0604020202020204" pitchFamily="34" charset="0"/>
            <a:cs typeface="Arial" panose="020B0604020202020204" pitchFamily="34" charset="0"/>
          </a:endParaRPr>
        </a:p>
      </dgm:t>
    </dgm:pt>
    <dgm:pt modelId="{8DF2A0BC-9117-431E-83E5-B61C8EE5CEE7}" type="sibTrans" cxnId="{01E78137-A0BC-47EC-8CEA-5D428C193061}">
      <dgm:prSet/>
      <dgm:spPr/>
      <dgm:t>
        <a:bodyPr/>
        <a:lstStyle/>
        <a:p>
          <a:endParaRPr lang="es-CO" sz="1050">
            <a:latin typeface="Arial" panose="020B0604020202020204" pitchFamily="34" charset="0"/>
            <a:cs typeface="Arial" panose="020B0604020202020204" pitchFamily="34" charset="0"/>
          </a:endParaRPr>
        </a:p>
      </dgm:t>
    </dgm:pt>
    <dgm:pt modelId="{A8556823-2EF9-47F8-9B32-9A80CB17C974}" type="pres">
      <dgm:prSet presAssocID="{B71D1DDD-6CDD-4F71-B33F-3641D10A1787}" presName="Name0" presStyleCnt="0">
        <dgm:presLayoutVars>
          <dgm:chMax val="7"/>
          <dgm:chPref val="7"/>
          <dgm:dir/>
        </dgm:presLayoutVars>
      </dgm:prSet>
      <dgm:spPr/>
      <dgm:t>
        <a:bodyPr/>
        <a:lstStyle/>
        <a:p>
          <a:endParaRPr lang="es-CO"/>
        </a:p>
      </dgm:t>
    </dgm:pt>
    <dgm:pt modelId="{E9E1B9A5-8EA2-4439-BBFF-88D5EF0C0505}" type="pres">
      <dgm:prSet presAssocID="{B71D1DDD-6CDD-4F71-B33F-3641D10A1787}" presName="Name1" presStyleCnt="0"/>
      <dgm:spPr/>
      <dgm:t>
        <a:bodyPr/>
        <a:lstStyle/>
        <a:p>
          <a:endParaRPr lang="es-CO"/>
        </a:p>
      </dgm:t>
    </dgm:pt>
    <dgm:pt modelId="{1096D429-DE3F-4018-AEAE-90C9001617F2}" type="pres">
      <dgm:prSet presAssocID="{B71D1DDD-6CDD-4F71-B33F-3641D10A1787}" presName="cycle" presStyleCnt="0"/>
      <dgm:spPr/>
      <dgm:t>
        <a:bodyPr/>
        <a:lstStyle/>
        <a:p>
          <a:endParaRPr lang="es-CO"/>
        </a:p>
      </dgm:t>
    </dgm:pt>
    <dgm:pt modelId="{B3A2F5C1-155D-4341-B23B-1E078674398E}" type="pres">
      <dgm:prSet presAssocID="{B71D1DDD-6CDD-4F71-B33F-3641D10A1787}" presName="srcNode" presStyleLbl="node1" presStyleIdx="0" presStyleCnt="3"/>
      <dgm:spPr/>
      <dgm:t>
        <a:bodyPr/>
        <a:lstStyle/>
        <a:p>
          <a:endParaRPr lang="es-CO"/>
        </a:p>
      </dgm:t>
    </dgm:pt>
    <dgm:pt modelId="{88408D2D-8F14-488F-BB47-9C8B9743B8D9}" type="pres">
      <dgm:prSet presAssocID="{B71D1DDD-6CDD-4F71-B33F-3641D10A1787}" presName="conn" presStyleLbl="parChTrans1D2" presStyleIdx="0" presStyleCnt="1"/>
      <dgm:spPr/>
      <dgm:t>
        <a:bodyPr/>
        <a:lstStyle/>
        <a:p>
          <a:endParaRPr lang="es-CO"/>
        </a:p>
      </dgm:t>
    </dgm:pt>
    <dgm:pt modelId="{07D61F2F-86D6-40BF-9702-AC61EDD61CBA}" type="pres">
      <dgm:prSet presAssocID="{B71D1DDD-6CDD-4F71-B33F-3641D10A1787}" presName="extraNode" presStyleLbl="node1" presStyleIdx="0" presStyleCnt="3"/>
      <dgm:spPr/>
      <dgm:t>
        <a:bodyPr/>
        <a:lstStyle/>
        <a:p>
          <a:endParaRPr lang="es-CO"/>
        </a:p>
      </dgm:t>
    </dgm:pt>
    <dgm:pt modelId="{947EE86B-C7AE-46F1-8372-0750B484B437}" type="pres">
      <dgm:prSet presAssocID="{B71D1DDD-6CDD-4F71-B33F-3641D10A1787}" presName="dstNode" presStyleLbl="node1" presStyleIdx="0" presStyleCnt="3"/>
      <dgm:spPr/>
      <dgm:t>
        <a:bodyPr/>
        <a:lstStyle/>
        <a:p>
          <a:endParaRPr lang="es-CO"/>
        </a:p>
      </dgm:t>
    </dgm:pt>
    <dgm:pt modelId="{822AA787-432A-4382-A325-4AF984422A6F}" type="pres">
      <dgm:prSet presAssocID="{08538595-CC4C-4FB5-B08D-66AA1238A7CF}" presName="text_1" presStyleLbl="node1" presStyleIdx="0" presStyleCnt="3" custLinFactY="106653" custLinFactNeighborX="1421" custLinFactNeighborY="200000">
        <dgm:presLayoutVars>
          <dgm:bulletEnabled val="1"/>
        </dgm:presLayoutVars>
      </dgm:prSet>
      <dgm:spPr/>
      <dgm:t>
        <a:bodyPr/>
        <a:lstStyle/>
        <a:p>
          <a:endParaRPr lang="es-CO"/>
        </a:p>
      </dgm:t>
    </dgm:pt>
    <dgm:pt modelId="{5741DF15-91DC-46B1-BC25-1B1A7FBE2F5D}" type="pres">
      <dgm:prSet presAssocID="{08538595-CC4C-4FB5-B08D-66AA1238A7CF}" presName="accent_1" presStyleCnt="0"/>
      <dgm:spPr/>
      <dgm:t>
        <a:bodyPr/>
        <a:lstStyle/>
        <a:p>
          <a:endParaRPr lang="es-CO"/>
        </a:p>
      </dgm:t>
    </dgm:pt>
    <dgm:pt modelId="{E9D38E5F-0971-4211-8099-FF1261C0BD1B}" type="pres">
      <dgm:prSet presAssocID="{08538595-CC4C-4FB5-B08D-66AA1238A7CF}" presName="accentRepeatNode" presStyleLbl="solidFgAcc1" presStyleIdx="0" presStyleCnt="3"/>
      <dgm:spPr/>
      <dgm:t>
        <a:bodyPr/>
        <a:lstStyle/>
        <a:p>
          <a:endParaRPr lang="es-CO"/>
        </a:p>
      </dgm:t>
    </dgm:pt>
    <dgm:pt modelId="{18FFFB08-A022-42CC-82DA-4EE6563DFBD2}" type="pres">
      <dgm:prSet presAssocID="{C8EA4DC6-0CFA-4D2E-BB0C-79F8DF915A94}" presName="text_2" presStyleLbl="node1" presStyleIdx="1" presStyleCnt="3">
        <dgm:presLayoutVars>
          <dgm:bulletEnabled val="1"/>
        </dgm:presLayoutVars>
      </dgm:prSet>
      <dgm:spPr/>
      <dgm:t>
        <a:bodyPr/>
        <a:lstStyle/>
        <a:p>
          <a:endParaRPr lang="es-CO"/>
        </a:p>
      </dgm:t>
    </dgm:pt>
    <dgm:pt modelId="{1E1DA92A-B326-4FF5-8B3C-965A63DA3521}" type="pres">
      <dgm:prSet presAssocID="{C8EA4DC6-0CFA-4D2E-BB0C-79F8DF915A94}" presName="accent_2" presStyleCnt="0"/>
      <dgm:spPr/>
      <dgm:t>
        <a:bodyPr/>
        <a:lstStyle/>
        <a:p>
          <a:endParaRPr lang="es-CO"/>
        </a:p>
      </dgm:t>
    </dgm:pt>
    <dgm:pt modelId="{0AD9D7E9-DC19-4EDC-BD3D-D1ED45A8214D}" type="pres">
      <dgm:prSet presAssocID="{C8EA4DC6-0CFA-4D2E-BB0C-79F8DF915A94}" presName="accentRepeatNode" presStyleLbl="solidFgAcc1" presStyleIdx="1" presStyleCnt="3"/>
      <dgm:spPr/>
      <dgm:t>
        <a:bodyPr/>
        <a:lstStyle/>
        <a:p>
          <a:endParaRPr lang="es-CO"/>
        </a:p>
      </dgm:t>
    </dgm:pt>
    <dgm:pt modelId="{2BD86001-325C-4E3F-B630-2C9F301DFBCC}" type="pres">
      <dgm:prSet presAssocID="{0618421C-D442-4F59-9AB9-BF3D8D6577FB}" presName="text_3" presStyleLbl="node1" presStyleIdx="2" presStyleCnt="3" custLinFactY="-100000" custLinFactNeighborX="1302" custLinFactNeighborY="-195717">
        <dgm:presLayoutVars>
          <dgm:bulletEnabled val="1"/>
        </dgm:presLayoutVars>
      </dgm:prSet>
      <dgm:spPr/>
      <dgm:t>
        <a:bodyPr/>
        <a:lstStyle/>
        <a:p>
          <a:endParaRPr lang="es-CO"/>
        </a:p>
      </dgm:t>
    </dgm:pt>
    <dgm:pt modelId="{66C309F8-D0CE-44FB-B38E-95C9368B016D}" type="pres">
      <dgm:prSet presAssocID="{0618421C-D442-4F59-9AB9-BF3D8D6577FB}" presName="accent_3" presStyleCnt="0"/>
      <dgm:spPr/>
      <dgm:t>
        <a:bodyPr/>
        <a:lstStyle/>
        <a:p>
          <a:endParaRPr lang="es-CO"/>
        </a:p>
      </dgm:t>
    </dgm:pt>
    <dgm:pt modelId="{F78C4F5A-0966-4B10-8C8B-DDEA488D37C4}" type="pres">
      <dgm:prSet presAssocID="{0618421C-D442-4F59-9AB9-BF3D8D6577FB}" presName="accentRepeatNode" presStyleLbl="solidFgAcc1" presStyleIdx="2" presStyleCnt="3"/>
      <dgm:spPr/>
      <dgm:t>
        <a:bodyPr/>
        <a:lstStyle/>
        <a:p>
          <a:endParaRPr lang="es-CO"/>
        </a:p>
      </dgm:t>
    </dgm:pt>
  </dgm:ptLst>
  <dgm:cxnLst>
    <dgm:cxn modelId="{C3E46A03-5655-41ED-80B8-8B33EFD76E08}" type="presOf" srcId="{C8EA4DC6-0CFA-4D2E-BB0C-79F8DF915A94}" destId="{18FFFB08-A022-42CC-82DA-4EE6563DFBD2}" srcOrd="0" destOrd="0" presId="urn:microsoft.com/office/officeart/2008/layout/VerticalCurvedList"/>
    <dgm:cxn modelId="{23B3336C-1266-46C8-8A6C-7610C219A555}" type="presOf" srcId="{1BC8726B-A878-40C1-A296-5BC2804C82BF}" destId="{88408D2D-8F14-488F-BB47-9C8B9743B8D9}" srcOrd="0" destOrd="0" presId="urn:microsoft.com/office/officeart/2008/layout/VerticalCurvedList"/>
    <dgm:cxn modelId="{647D4DD0-C215-42F1-9187-D8F819DCDEA9}" srcId="{B71D1DDD-6CDD-4F71-B33F-3641D10A1787}" destId="{C8EA4DC6-0CFA-4D2E-BB0C-79F8DF915A94}" srcOrd="1" destOrd="0" parTransId="{078E9271-1154-4A54-A150-47E5B012C563}" sibTransId="{049C8BD4-5B83-496A-9C4C-B90AFCA229EB}"/>
    <dgm:cxn modelId="{E60B84C0-86FC-49C5-9687-8277EB2C8D58}" type="presOf" srcId="{0618421C-D442-4F59-9AB9-BF3D8D6577FB}" destId="{2BD86001-325C-4E3F-B630-2C9F301DFBCC}" srcOrd="0" destOrd="0" presId="urn:microsoft.com/office/officeart/2008/layout/VerticalCurvedList"/>
    <dgm:cxn modelId="{01E78137-A0BC-47EC-8CEA-5D428C193061}" srcId="{B71D1DDD-6CDD-4F71-B33F-3641D10A1787}" destId="{0618421C-D442-4F59-9AB9-BF3D8D6577FB}" srcOrd="2" destOrd="0" parTransId="{EDDD37C4-A748-4AA9-B026-03289754B3F3}" sibTransId="{8DF2A0BC-9117-431E-83E5-B61C8EE5CEE7}"/>
    <dgm:cxn modelId="{F02EA4C8-C85D-4A9E-A966-08FA45F60029}" type="presOf" srcId="{08538595-CC4C-4FB5-B08D-66AA1238A7CF}" destId="{822AA787-432A-4382-A325-4AF984422A6F}" srcOrd="0" destOrd="0" presId="urn:microsoft.com/office/officeart/2008/layout/VerticalCurvedList"/>
    <dgm:cxn modelId="{73B1E5BD-40B3-4CAE-BBF9-B86614374403}" srcId="{B71D1DDD-6CDD-4F71-B33F-3641D10A1787}" destId="{08538595-CC4C-4FB5-B08D-66AA1238A7CF}" srcOrd="0" destOrd="0" parTransId="{68A4E4C2-4070-4397-8E97-F2DB67551FE7}" sibTransId="{1BC8726B-A878-40C1-A296-5BC2804C82BF}"/>
    <dgm:cxn modelId="{6F1728B6-A3FD-4A87-88A7-68CFF1F88D2C}" type="presOf" srcId="{B71D1DDD-6CDD-4F71-B33F-3641D10A1787}" destId="{A8556823-2EF9-47F8-9B32-9A80CB17C974}" srcOrd="0" destOrd="0" presId="urn:microsoft.com/office/officeart/2008/layout/VerticalCurvedList"/>
    <dgm:cxn modelId="{080D455D-B95C-4042-898B-64FAD2E8F28A}" type="presParOf" srcId="{A8556823-2EF9-47F8-9B32-9A80CB17C974}" destId="{E9E1B9A5-8EA2-4439-BBFF-88D5EF0C0505}" srcOrd="0" destOrd="0" presId="urn:microsoft.com/office/officeart/2008/layout/VerticalCurvedList"/>
    <dgm:cxn modelId="{BAE8957A-0D27-4710-8FB6-81BE79182551}" type="presParOf" srcId="{E9E1B9A5-8EA2-4439-BBFF-88D5EF0C0505}" destId="{1096D429-DE3F-4018-AEAE-90C9001617F2}" srcOrd="0" destOrd="0" presId="urn:microsoft.com/office/officeart/2008/layout/VerticalCurvedList"/>
    <dgm:cxn modelId="{DC3D4AF0-A058-48F5-96C4-889EBC4DDA33}" type="presParOf" srcId="{1096D429-DE3F-4018-AEAE-90C9001617F2}" destId="{B3A2F5C1-155D-4341-B23B-1E078674398E}" srcOrd="0" destOrd="0" presId="urn:microsoft.com/office/officeart/2008/layout/VerticalCurvedList"/>
    <dgm:cxn modelId="{D3DCB79E-6B26-4E1A-8663-1D3411432595}" type="presParOf" srcId="{1096D429-DE3F-4018-AEAE-90C9001617F2}" destId="{88408D2D-8F14-488F-BB47-9C8B9743B8D9}" srcOrd="1" destOrd="0" presId="urn:microsoft.com/office/officeart/2008/layout/VerticalCurvedList"/>
    <dgm:cxn modelId="{FD5F57B8-AA6A-41C7-BC66-B2E43876E52E}" type="presParOf" srcId="{1096D429-DE3F-4018-AEAE-90C9001617F2}" destId="{07D61F2F-86D6-40BF-9702-AC61EDD61CBA}" srcOrd="2" destOrd="0" presId="urn:microsoft.com/office/officeart/2008/layout/VerticalCurvedList"/>
    <dgm:cxn modelId="{FB4F10A4-F68F-476A-AC59-7A954144A981}" type="presParOf" srcId="{1096D429-DE3F-4018-AEAE-90C9001617F2}" destId="{947EE86B-C7AE-46F1-8372-0750B484B437}" srcOrd="3" destOrd="0" presId="urn:microsoft.com/office/officeart/2008/layout/VerticalCurvedList"/>
    <dgm:cxn modelId="{6624F8EB-95AD-4457-9408-552D507D0F47}" type="presParOf" srcId="{E9E1B9A5-8EA2-4439-BBFF-88D5EF0C0505}" destId="{822AA787-432A-4382-A325-4AF984422A6F}" srcOrd="1" destOrd="0" presId="urn:microsoft.com/office/officeart/2008/layout/VerticalCurvedList"/>
    <dgm:cxn modelId="{3500DCC8-E6E9-42C3-AC56-ED984703E203}" type="presParOf" srcId="{E9E1B9A5-8EA2-4439-BBFF-88D5EF0C0505}" destId="{5741DF15-91DC-46B1-BC25-1B1A7FBE2F5D}" srcOrd="2" destOrd="0" presId="urn:microsoft.com/office/officeart/2008/layout/VerticalCurvedList"/>
    <dgm:cxn modelId="{0567B6B7-DB45-4CCD-A922-F8DF863987E5}" type="presParOf" srcId="{5741DF15-91DC-46B1-BC25-1B1A7FBE2F5D}" destId="{E9D38E5F-0971-4211-8099-FF1261C0BD1B}" srcOrd="0" destOrd="0" presId="urn:microsoft.com/office/officeart/2008/layout/VerticalCurvedList"/>
    <dgm:cxn modelId="{F37C5229-4EBC-4C85-862A-FD8881819903}" type="presParOf" srcId="{E9E1B9A5-8EA2-4439-BBFF-88D5EF0C0505}" destId="{18FFFB08-A022-42CC-82DA-4EE6563DFBD2}" srcOrd="3" destOrd="0" presId="urn:microsoft.com/office/officeart/2008/layout/VerticalCurvedList"/>
    <dgm:cxn modelId="{5F5FD0DF-B2A9-41CB-ABC5-A968867FB49F}" type="presParOf" srcId="{E9E1B9A5-8EA2-4439-BBFF-88D5EF0C0505}" destId="{1E1DA92A-B326-4FF5-8B3C-965A63DA3521}" srcOrd="4" destOrd="0" presId="urn:microsoft.com/office/officeart/2008/layout/VerticalCurvedList"/>
    <dgm:cxn modelId="{B6ABFA1B-5769-48DA-A041-011645460EB3}" type="presParOf" srcId="{1E1DA92A-B326-4FF5-8B3C-965A63DA3521}" destId="{0AD9D7E9-DC19-4EDC-BD3D-D1ED45A8214D}" srcOrd="0" destOrd="0" presId="urn:microsoft.com/office/officeart/2008/layout/VerticalCurvedList"/>
    <dgm:cxn modelId="{74BA7FA6-10E2-49FF-9A31-93E6936645CC}" type="presParOf" srcId="{E9E1B9A5-8EA2-4439-BBFF-88D5EF0C0505}" destId="{2BD86001-325C-4E3F-B630-2C9F301DFBCC}" srcOrd="5" destOrd="0" presId="urn:microsoft.com/office/officeart/2008/layout/VerticalCurvedList"/>
    <dgm:cxn modelId="{C9CF68D6-67BB-4B48-AE10-8353172D310B}" type="presParOf" srcId="{E9E1B9A5-8EA2-4439-BBFF-88D5EF0C0505}" destId="{66C309F8-D0CE-44FB-B38E-95C9368B016D}" srcOrd="6" destOrd="0" presId="urn:microsoft.com/office/officeart/2008/layout/VerticalCurvedList"/>
    <dgm:cxn modelId="{8F777B3D-8263-4BCF-9D19-F50D58C6101E}" type="presParOf" srcId="{66C309F8-D0CE-44FB-B38E-95C9368B016D}" destId="{F78C4F5A-0966-4B10-8C8B-DDEA488D37C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F28AAC-8CC9-4565-88AD-B1C9AF0EB364}"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s-CO"/>
        </a:p>
      </dgm:t>
    </dgm:pt>
    <dgm:pt modelId="{73B23B16-EACF-41DC-B929-4CD314253CC5}">
      <dgm:prSet custT="1"/>
      <dgm:spPr>
        <a:solidFill>
          <a:schemeClr val="accent1">
            <a:lumMod val="75000"/>
          </a:schemeClr>
        </a:solidFill>
      </dgm:spPr>
      <dgm:t>
        <a:bodyPr/>
        <a:lstStyle/>
        <a:p>
          <a:pPr algn="ctr"/>
          <a:r>
            <a:rPr lang="es-MX" sz="1400" dirty="0" smtClean="0">
              <a:latin typeface="Arial" panose="020B0604020202020204" pitchFamily="34" charset="0"/>
              <a:cs typeface="Arial" panose="020B0604020202020204" pitchFamily="34" charset="0"/>
            </a:rPr>
            <a:t>Por gestión fiscal antieconómica, por pago de un diseño industrial muebles Paradero </a:t>
          </a:r>
          <a:r>
            <a:rPr lang="es-MX" sz="1400" dirty="0" err="1" smtClean="0">
              <a:latin typeface="Arial" panose="020B0604020202020204" pitchFamily="34" charset="0"/>
              <a:cs typeface="Arial" panose="020B0604020202020204" pitchFamily="34" charset="0"/>
            </a:rPr>
            <a:t>Paralibros</a:t>
          </a:r>
          <a:r>
            <a:rPr lang="es-MX" sz="1400" dirty="0" smtClean="0">
              <a:latin typeface="Arial" panose="020B0604020202020204" pitchFamily="34" charset="0"/>
              <a:cs typeface="Arial" panose="020B0604020202020204" pitchFamily="34" charset="0"/>
            </a:rPr>
            <a:t> </a:t>
          </a:r>
          <a:r>
            <a:rPr lang="es-MX" sz="1400" dirty="0" err="1" smtClean="0">
              <a:latin typeface="Arial" panose="020B0604020202020204" pitchFamily="34" charset="0"/>
              <a:cs typeface="Arial" panose="020B0604020202020204" pitchFamily="34" charset="0"/>
            </a:rPr>
            <a:t>Paraparques</a:t>
          </a:r>
          <a:r>
            <a:rPr lang="es-MX" sz="1400" dirty="0" smtClean="0">
              <a:latin typeface="Arial" panose="020B0604020202020204" pitchFamily="34" charset="0"/>
              <a:cs typeface="Arial" panose="020B0604020202020204" pitchFamily="34" charset="0"/>
            </a:rPr>
            <a:t> </a:t>
          </a:r>
          <a:r>
            <a:rPr lang="es-419" sz="1400" dirty="0" smtClean="0">
              <a:latin typeface="Arial" panose="020B0604020202020204" pitchFamily="34" charset="0"/>
              <a:cs typeface="Arial" panose="020B0604020202020204" pitchFamily="34" charset="0"/>
            </a:rPr>
            <a:t>(</a:t>
          </a:r>
          <a:r>
            <a:rPr lang="es-MX" sz="1400" dirty="0" smtClean="0">
              <a:latin typeface="Arial" panose="020B0604020202020204" pitchFamily="34" charset="0"/>
              <a:cs typeface="Arial" panose="020B0604020202020204" pitchFamily="34" charset="0"/>
            </a:rPr>
            <a:t>PPP</a:t>
          </a:r>
          <a:r>
            <a:rPr lang="es-419" sz="1400" dirty="0" smtClean="0">
              <a:latin typeface="Arial" panose="020B0604020202020204" pitchFamily="34" charset="0"/>
              <a:cs typeface="Arial" panose="020B0604020202020204" pitchFamily="34" charset="0"/>
            </a:rPr>
            <a:t>)</a:t>
          </a:r>
          <a:r>
            <a:rPr lang="es-MX" sz="1400" dirty="0" smtClean="0">
              <a:latin typeface="Arial" panose="020B0604020202020204" pitchFamily="34" charset="0"/>
              <a:cs typeface="Arial" panose="020B0604020202020204" pitchFamily="34" charset="0"/>
            </a:rPr>
            <a:t>, que no se debió cuantificar como aporte económico</a:t>
          </a:r>
          <a:r>
            <a:rPr lang="es-419" sz="1400" dirty="0" smtClean="0">
              <a:latin typeface="Arial" panose="020B0604020202020204" pitchFamily="34" charset="0"/>
              <a:cs typeface="Arial" panose="020B0604020202020204" pitchFamily="34" charset="0"/>
            </a:rPr>
            <a:t>,</a:t>
          </a:r>
          <a:r>
            <a:rPr lang="es-MX" sz="1400" dirty="0" smtClean="0">
              <a:latin typeface="Arial" panose="020B0604020202020204" pitchFamily="34" charset="0"/>
              <a:cs typeface="Arial" panose="020B0604020202020204" pitchFamily="34" charset="0"/>
            </a:rPr>
            <a:t> al ser los mismos que el contratista FUNDALECTURA había contratado con la </a:t>
          </a:r>
          <a:r>
            <a:rPr lang="es-419" sz="1400" dirty="0" smtClean="0">
              <a:latin typeface="Arial" panose="020B0604020202020204" pitchFamily="34" charset="0"/>
              <a:cs typeface="Arial" panose="020B0604020202020204" pitchFamily="34" charset="0"/>
            </a:rPr>
            <a:t>S</a:t>
          </a:r>
          <a:r>
            <a:rPr lang="es-MX" sz="1400" dirty="0" err="1" smtClean="0">
              <a:latin typeface="Arial" panose="020B0604020202020204" pitchFamily="34" charset="0"/>
              <a:cs typeface="Arial" panose="020B0604020202020204" pitchFamily="34" charset="0"/>
            </a:rPr>
            <a:t>ecretar</a:t>
          </a:r>
          <a:r>
            <a:rPr lang="es-419" sz="1400" dirty="0" smtClean="0">
              <a:latin typeface="Arial" panose="020B0604020202020204" pitchFamily="34" charset="0"/>
              <a:cs typeface="Arial" panose="020B0604020202020204" pitchFamily="34" charset="0"/>
            </a:rPr>
            <a:t>í</a:t>
          </a:r>
          <a:r>
            <a:rPr lang="es-MX" sz="1400" dirty="0" smtClean="0">
              <a:latin typeface="Arial" panose="020B0604020202020204" pitchFamily="34" charset="0"/>
              <a:cs typeface="Arial" panose="020B0604020202020204" pitchFamily="34" charset="0"/>
            </a:rPr>
            <a:t>a en vigencias anteriores </a:t>
          </a:r>
          <a:r>
            <a:rPr lang="es-CO" sz="1400" dirty="0" smtClean="0">
              <a:latin typeface="Arial" panose="020B0604020202020204" pitchFamily="34" charset="0"/>
              <a:cs typeface="Arial" panose="020B0604020202020204" pitchFamily="34" charset="0"/>
            </a:rPr>
            <a:t>.</a:t>
          </a:r>
          <a:endParaRPr lang="es-CO" sz="1400" dirty="0">
            <a:latin typeface="Arial" panose="020B0604020202020204" pitchFamily="34" charset="0"/>
            <a:cs typeface="Arial" panose="020B0604020202020204" pitchFamily="34" charset="0"/>
          </a:endParaRPr>
        </a:p>
      </dgm:t>
    </dgm:pt>
    <dgm:pt modelId="{141D3334-600C-4E51-8CF6-D87E345A1FC2}" type="parTrans" cxnId="{8E5C58CB-183D-4B6A-A7F9-2603457120F6}">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B77AEC97-26BF-4687-89EC-C47283D0A9F9}" type="sibTrans" cxnId="{8E5C58CB-183D-4B6A-A7F9-2603457120F6}">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C1A809F6-5607-4E75-9CCB-EA6DC3AB1EC0}">
      <dgm:prSet custT="1"/>
      <dgm:spPr>
        <a:solidFill>
          <a:srgbClr val="FF0000"/>
        </a:solidFill>
      </dgm:spPr>
      <dgm:t>
        <a:bodyPr/>
        <a:lstStyle/>
        <a:p>
          <a:pPr algn="ctr"/>
          <a:r>
            <a:rPr lang="es-CO" sz="1600" dirty="0" smtClean="0">
              <a:latin typeface="Arial" panose="020B0604020202020204" pitchFamily="34" charset="0"/>
              <a:cs typeface="Arial" panose="020B0604020202020204" pitchFamily="34" charset="0"/>
            </a:rPr>
            <a:t>No se cuenta con los soportes y/o pagos que evidencien el personal que </a:t>
          </a:r>
          <a:r>
            <a:rPr lang="es-CO" sz="1600" dirty="0" err="1" smtClean="0">
              <a:latin typeface="Arial" panose="020B0604020202020204" pitchFamily="34" charset="0"/>
              <a:cs typeface="Arial" panose="020B0604020202020204" pitchFamily="34" charset="0"/>
            </a:rPr>
            <a:t>particip</a:t>
          </a:r>
          <a:r>
            <a:rPr lang="es-419" sz="1600" dirty="0" err="1" smtClean="0">
              <a:latin typeface="Arial" panose="020B0604020202020204" pitchFamily="34" charset="0"/>
              <a:cs typeface="Arial" panose="020B0604020202020204" pitchFamily="34" charset="0"/>
            </a:rPr>
            <a:t>ó</a:t>
          </a:r>
          <a:r>
            <a:rPr lang="es-CO" sz="1600" dirty="0" smtClean="0">
              <a:latin typeface="Arial" panose="020B0604020202020204" pitchFamily="34" charset="0"/>
              <a:cs typeface="Arial" panose="020B0604020202020204" pitchFamily="34" charset="0"/>
            </a:rPr>
            <a:t> en la logística, como tampoco el pago de los aportes de ley en contratos</a:t>
          </a:r>
          <a:endParaRPr lang="es-CO" sz="1600" dirty="0">
            <a:latin typeface="Arial" panose="020B0604020202020204" pitchFamily="34" charset="0"/>
            <a:cs typeface="Arial" panose="020B0604020202020204" pitchFamily="34" charset="0"/>
          </a:endParaRPr>
        </a:p>
      </dgm:t>
    </dgm:pt>
    <dgm:pt modelId="{9C7221D6-7471-4B16-B140-D793D18B1AA8}" type="parTrans" cxnId="{D2268048-D7EB-40BF-AED2-5478BA9F96A2}">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DC678458-B78D-458E-B758-2BC6416E4394}" type="sibTrans" cxnId="{D2268048-D7EB-40BF-AED2-5478BA9F96A2}">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E6028639-DF96-4B42-93B4-7DF2704C576A}">
      <dgm:prSet custT="1"/>
      <dgm:spPr>
        <a:solidFill>
          <a:schemeClr val="bg2">
            <a:lumMod val="50000"/>
          </a:schemeClr>
        </a:solidFill>
      </dgm:spPr>
      <dgm:t>
        <a:bodyPr/>
        <a:lstStyle/>
        <a:p>
          <a:pPr algn="ctr"/>
          <a:r>
            <a:rPr lang="es-CO" sz="1400" dirty="0" smtClean="0">
              <a:latin typeface="Arial" panose="020B0604020202020204" pitchFamily="34" charset="0"/>
              <a:cs typeface="Arial" panose="020B0604020202020204" pitchFamily="34" charset="0"/>
            </a:rPr>
            <a:t>En el suministro e instalación mobiliario urbano, mantenimiento de infraestructura física de parques vecinales y de bolsillo. Se configuró hallazgo fiscal por sobrecostos en ítems ejecutados como “no previstos”.</a:t>
          </a:r>
          <a:endParaRPr lang="es-CO" sz="1400" dirty="0">
            <a:latin typeface="Arial" panose="020B0604020202020204" pitchFamily="34" charset="0"/>
            <a:cs typeface="Arial" panose="020B0604020202020204" pitchFamily="34" charset="0"/>
          </a:endParaRPr>
        </a:p>
      </dgm:t>
    </dgm:pt>
    <dgm:pt modelId="{DDD092B6-F38F-4342-9BDC-8B8C7FE96E9E}" type="parTrans" cxnId="{D5BD512B-8E9C-4F8F-B759-A5FEC4BCDD84}">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1EA44FDE-F9FF-4E6C-B8F1-23E5068ED7BE}" type="sibTrans" cxnId="{D5BD512B-8E9C-4F8F-B759-A5FEC4BCDD84}">
      <dgm:prSet/>
      <dgm:spPr/>
      <dgm:t>
        <a:bodyPr/>
        <a:lstStyle/>
        <a:p>
          <a:endParaRPr lang="es-CO">
            <a:solidFill>
              <a:schemeClr val="tx1"/>
            </a:solidFill>
            <a:latin typeface="Arial" panose="020B0604020202020204" pitchFamily="34" charset="0"/>
            <a:cs typeface="Arial" panose="020B0604020202020204" pitchFamily="34" charset="0"/>
          </a:endParaRPr>
        </a:p>
      </dgm:t>
    </dgm:pt>
    <dgm:pt modelId="{42BB6AC7-A0C3-476E-AD6A-54ECD99B0711}" type="pres">
      <dgm:prSet presAssocID="{D1F28AAC-8CC9-4565-88AD-B1C9AF0EB364}" presName="Name0" presStyleCnt="0">
        <dgm:presLayoutVars>
          <dgm:chMax val="7"/>
          <dgm:chPref val="7"/>
          <dgm:dir/>
        </dgm:presLayoutVars>
      </dgm:prSet>
      <dgm:spPr/>
      <dgm:t>
        <a:bodyPr/>
        <a:lstStyle/>
        <a:p>
          <a:endParaRPr lang="es-CO"/>
        </a:p>
      </dgm:t>
    </dgm:pt>
    <dgm:pt modelId="{C93B1290-99D7-445D-9BCF-1BD18FC1AC13}" type="pres">
      <dgm:prSet presAssocID="{D1F28AAC-8CC9-4565-88AD-B1C9AF0EB364}" presName="Name1" presStyleCnt="0"/>
      <dgm:spPr/>
      <dgm:t>
        <a:bodyPr/>
        <a:lstStyle/>
        <a:p>
          <a:endParaRPr lang="es-CO"/>
        </a:p>
      </dgm:t>
    </dgm:pt>
    <dgm:pt modelId="{47249F41-4223-40C6-9266-75D1DBA7A63E}" type="pres">
      <dgm:prSet presAssocID="{D1F28AAC-8CC9-4565-88AD-B1C9AF0EB364}" presName="cycle" presStyleCnt="0"/>
      <dgm:spPr/>
      <dgm:t>
        <a:bodyPr/>
        <a:lstStyle/>
        <a:p>
          <a:endParaRPr lang="es-CO"/>
        </a:p>
      </dgm:t>
    </dgm:pt>
    <dgm:pt modelId="{7BD44396-E9E1-467F-81C2-E624DD92C1D5}" type="pres">
      <dgm:prSet presAssocID="{D1F28AAC-8CC9-4565-88AD-B1C9AF0EB364}" presName="srcNode" presStyleLbl="node1" presStyleIdx="0" presStyleCnt="3"/>
      <dgm:spPr/>
      <dgm:t>
        <a:bodyPr/>
        <a:lstStyle/>
        <a:p>
          <a:endParaRPr lang="es-CO"/>
        </a:p>
      </dgm:t>
    </dgm:pt>
    <dgm:pt modelId="{98498857-0A00-4206-A435-4DED8720C4D4}" type="pres">
      <dgm:prSet presAssocID="{D1F28AAC-8CC9-4565-88AD-B1C9AF0EB364}" presName="conn" presStyleLbl="parChTrans1D2" presStyleIdx="0" presStyleCnt="1"/>
      <dgm:spPr/>
      <dgm:t>
        <a:bodyPr/>
        <a:lstStyle/>
        <a:p>
          <a:endParaRPr lang="es-CO"/>
        </a:p>
      </dgm:t>
    </dgm:pt>
    <dgm:pt modelId="{67F8569D-45ED-4394-B164-018C9786F788}" type="pres">
      <dgm:prSet presAssocID="{D1F28AAC-8CC9-4565-88AD-B1C9AF0EB364}" presName="extraNode" presStyleLbl="node1" presStyleIdx="0" presStyleCnt="3"/>
      <dgm:spPr/>
      <dgm:t>
        <a:bodyPr/>
        <a:lstStyle/>
        <a:p>
          <a:endParaRPr lang="es-CO"/>
        </a:p>
      </dgm:t>
    </dgm:pt>
    <dgm:pt modelId="{1AB0C489-77EC-44B3-8659-FDDF3936AF88}" type="pres">
      <dgm:prSet presAssocID="{D1F28AAC-8CC9-4565-88AD-B1C9AF0EB364}" presName="dstNode" presStyleLbl="node1" presStyleIdx="0" presStyleCnt="3"/>
      <dgm:spPr/>
      <dgm:t>
        <a:bodyPr/>
        <a:lstStyle/>
        <a:p>
          <a:endParaRPr lang="es-CO"/>
        </a:p>
      </dgm:t>
    </dgm:pt>
    <dgm:pt modelId="{1E71C9A9-F56B-477B-B14F-18F2E89AA365}" type="pres">
      <dgm:prSet presAssocID="{73B23B16-EACF-41DC-B929-4CD314253CC5}" presName="text_1" presStyleLbl="node1" presStyleIdx="0" presStyleCnt="3" custScaleY="155289">
        <dgm:presLayoutVars>
          <dgm:bulletEnabled val="1"/>
        </dgm:presLayoutVars>
      </dgm:prSet>
      <dgm:spPr/>
      <dgm:t>
        <a:bodyPr/>
        <a:lstStyle/>
        <a:p>
          <a:endParaRPr lang="es-CO"/>
        </a:p>
      </dgm:t>
    </dgm:pt>
    <dgm:pt modelId="{B7C011E6-97D2-4BE6-8600-A07083D8A5AF}" type="pres">
      <dgm:prSet presAssocID="{73B23B16-EACF-41DC-B929-4CD314253CC5}" presName="accent_1" presStyleCnt="0"/>
      <dgm:spPr/>
      <dgm:t>
        <a:bodyPr/>
        <a:lstStyle/>
        <a:p>
          <a:endParaRPr lang="es-CO"/>
        </a:p>
      </dgm:t>
    </dgm:pt>
    <dgm:pt modelId="{8EAD65C6-A2A6-4F91-8795-1BC311D2FF53}" type="pres">
      <dgm:prSet presAssocID="{73B23B16-EACF-41DC-B929-4CD314253CC5}" presName="accentRepeatNode" presStyleLbl="solidFgAcc1" presStyleIdx="0" presStyleCnt="3" custLinFactNeighborX="-1555" custLinFactNeighborY="-427"/>
      <dgm:spPr/>
      <dgm:t>
        <a:bodyPr/>
        <a:lstStyle/>
        <a:p>
          <a:endParaRPr lang="es-CO"/>
        </a:p>
      </dgm:t>
    </dgm:pt>
    <dgm:pt modelId="{9A0F08F2-1A7F-4D7B-BAB1-3D778F77EE18}" type="pres">
      <dgm:prSet presAssocID="{C1A809F6-5607-4E75-9CCB-EA6DC3AB1EC0}" presName="text_2" presStyleLbl="node1" presStyleIdx="1" presStyleCnt="3" custScaleY="118310">
        <dgm:presLayoutVars>
          <dgm:bulletEnabled val="1"/>
        </dgm:presLayoutVars>
      </dgm:prSet>
      <dgm:spPr/>
      <dgm:t>
        <a:bodyPr/>
        <a:lstStyle/>
        <a:p>
          <a:endParaRPr lang="es-CO"/>
        </a:p>
      </dgm:t>
    </dgm:pt>
    <dgm:pt modelId="{E83FBCE6-6F09-49BD-84E6-E9E4FCA219F4}" type="pres">
      <dgm:prSet presAssocID="{C1A809F6-5607-4E75-9CCB-EA6DC3AB1EC0}" presName="accent_2" presStyleCnt="0"/>
      <dgm:spPr/>
      <dgm:t>
        <a:bodyPr/>
        <a:lstStyle/>
        <a:p>
          <a:endParaRPr lang="es-CO"/>
        </a:p>
      </dgm:t>
    </dgm:pt>
    <dgm:pt modelId="{77A580CF-2029-4669-8E7D-AA29E1154B11}" type="pres">
      <dgm:prSet presAssocID="{C1A809F6-5607-4E75-9CCB-EA6DC3AB1EC0}" presName="accentRepeatNode" presStyleLbl="solidFgAcc1" presStyleIdx="1" presStyleCnt="3" custLinFactNeighborX="-3691" custLinFactNeighborY="-1689"/>
      <dgm:spPr/>
      <dgm:t>
        <a:bodyPr/>
        <a:lstStyle/>
        <a:p>
          <a:endParaRPr lang="es-CO"/>
        </a:p>
      </dgm:t>
    </dgm:pt>
    <dgm:pt modelId="{6207BE9F-732D-43E9-91B4-39A156DF244B}" type="pres">
      <dgm:prSet presAssocID="{E6028639-DF96-4B42-93B4-7DF2704C576A}" presName="text_3" presStyleLbl="node1" presStyleIdx="2" presStyleCnt="3" custScaleY="159433">
        <dgm:presLayoutVars>
          <dgm:bulletEnabled val="1"/>
        </dgm:presLayoutVars>
      </dgm:prSet>
      <dgm:spPr/>
      <dgm:t>
        <a:bodyPr/>
        <a:lstStyle/>
        <a:p>
          <a:endParaRPr lang="es-CO"/>
        </a:p>
      </dgm:t>
    </dgm:pt>
    <dgm:pt modelId="{ED2A7592-E8A5-46EC-8D4F-1921C8D277F3}" type="pres">
      <dgm:prSet presAssocID="{E6028639-DF96-4B42-93B4-7DF2704C576A}" presName="accent_3" presStyleCnt="0"/>
      <dgm:spPr/>
      <dgm:t>
        <a:bodyPr/>
        <a:lstStyle/>
        <a:p>
          <a:endParaRPr lang="es-CO"/>
        </a:p>
      </dgm:t>
    </dgm:pt>
    <dgm:pt modelId="{239E6766-C920-45B6-9D38-FCCBDF24DA93}" type="pres">
      <dgm:prSet presAssocID="{E6028639-DF96-4B42-93B4-7DF2704C576A}" presName="accentRepeatNode" presStyleLbl="solidFgAcc1" presStyleIdx="2" presStyleCnt="3"/>
      <dgm:spPr/>
      <dgm:t>
        <a:bodyPr/>
        <a:lstStyle/>
        <a:p>
          <a:endParaRPr lang="es-CO"/>
        </a:p>
      </dgm:t>
    </dgm:pt>
  </dgm:ptLst>
  <dgm:cxnLst>
    <dgm:cxn modelId="{D2268048-D7EB-40BF-AED2-5478BA9F96A2}" srcId="{D1F28AAC-8CC9-4565-88AD-B1C9AF0EB364}" destId="{C1A809F6-5607-4E75-9CCB-EA6DC3AB1EC0}" srcOrd="1" destOrd="0" parTransId="{9C7221D6-7471-4B16-B140-D793D18B1AA8}" sibTransId="{DC678458-B78D-458E-B758-2BC6416E4394}"/>
    <dgm:cxn modelId="{D5BD512B-8E9C-4F8F-B759-A5FEC4BCDD84}" srcId="{D1F28AAC-8CC9-4565-88AD-B1C9AF0EB364}" destId="{E6028639-DF96-4B42-93B4-7DF2704C576A}" srcOrd="2" destOrd="0" parTransId="{DDD092B6-F38F-4342-9BDC-8B8C7FE96E9E}" sibTransId="{1EA44FDE-F9FF-4E6C-B8F1-23E5068ED7BE}"/>
    <dgm:cxn modelId="{E2ECAF6E-A276-4C3C-A47A-A183D4593E78}" type="presOf" srcId="{E6028639-DF96-4B42-93B4-7DF2704C576A}" destId="{6207BE9F-732D-43E9-91B4-39A156DF244B}" srcOrd="0" destOrd="0" presId="urn:microsoft.com/office/officeart/2008/layout/VerticalCurvedList"/>
    <dgm:cxn modelId="{5BF820FF-DD55-4AF7-8F1E-5C4E6EE1C927}" type="presOf" srcId="{C1A809F6-5607-4E75-9CCB-EA6DC3AB1EC0}" destId="{9A0F08F2-1A7F-4D7B-BAB1-3D778F77EE18}" srcOrd="0" destOrd="0" presId="urn:microsoft.com/office/officeart/2008/layout/VerticalCurvedList"/>
    <dgm:cxn modelId="{471F6572-1194-4D08-841F-97A9CEF8110F}" type="presOf" srcId="{B77AEC97-26BF-4687-89EC-C47283D0A9F9}" destId="{98498857-0A00-4206-A435-4DED8720C4D4}" srcOrd="0" destOrd="0" presId="urn:microsoft.com/office/officeart/2008/layout/VerticalCurvedList"/>
    <dgm:cxn modelId="{8E5C58CB-183D-4B6A-A7F9-2603457120F6}" srcId="{D1F28AAC-8CC9-4565-88AD-B1C9AF0EB364}" destId="{73B23B16-EACF-41DC-B929-4CD314253CC5}" srcOrd="0" destOrd="0" parTransId="{141D3334-600C-4E51-8CF6-D87E345A1FC2}" sibTransId="{B77AEC97-26BF-4687-89EC-C47283D0A9F9}"/>
    <dgm:cxn modelId="{27BF9FF6-23FA-4FAA-A4FF-9982076232C8}" type="presOf" srcId="{D1F28AAC-8CC9-4565-88AD-B1C9AF0EB364}" destId="{42BB6AC7-A0C3-476E-AD6A-54ECD99B0711}" srcOrd="0" destOrd="0" presId="urn:microsoft.com/office/officeart/2008/layout/VerticalCurvedList"/>
    <dgm:cxn modelId="{333541C2-140A-4A04-B61E-CA52FCF01BC1}" type="presOf" srcId="{73B23B16-EACF-41DC-B929-4CD314253CC5}" destId="{1E71C9A9-F56B-477B-B14F-18F2E89AA365}" srcOrd="0" destOrd="0" presId="urn:microsoft.com/office/officeart/2008/layout/VerticalCurvedList"/>
    <dgm:cxn modelId="{179E0710-ED23-4AD6-9DFF-73983DFF82A2}" type="presParOf" srcId="{42BB6AC7-A0C3-476E-AD6A-54ECD99B0711}" destId="{C93B1290-99D7-445D-9BCF-1BD18FC1AC13}" srcOrd="0" destOrd="0" presId="urn:microsoft.com/office/officeart/2008/layout/VerticalCurvedList"/>
    <dgm:cxn modelId="{66FF67B0-B1BF-48CC-9E3B-03D48FD43773}" type="presParOf" srcId="{C93B1290-99D7-445D-9BCF-1BD18FC1AC13}" destId="{47249F41-4223-40C6-9266-75D1DBA7A63E}" srcOrd="0" destOrd="0" presId="urn:microsoft.com/office/officeart/2008/layout/VerticalCurvedList"/>
    <dgm:cxn modelId="{32FE503B-C47A-4C32-ADB3-7AD489A4F2C8}" type="presParOf" srcId="{47249F41-4223-40C6-9266-75D1DBA7A63E}" destId="{7BD44396-E9E1-467F-81C2-E624DD92C1D5}" srcOrd="0" destOrd="0" presId="urn:microsoft.com/office/officeart/2008/layout/VerticalCurvedList"/>
    <dgm:cxn modelId="{E4783B5F-1673-4572-9657-80E14B1B0287}" type="presParOf" srcId="{47249F41-4223-40C6-9266-75D1DBA7A63E}" destId="{98498857-0A00-4206-A435-4DED8720C4D4}" srcOrd="1" destOrd="0" presId="urn:microsoft.com/office/officeart/2008/layout/VerticalCurvedList"/>
    <dgm:cxn modelId="{07E66444-6BE3-4CF1-BA6E-56363145D54F}" type="presParOf" srcId="{47249F41-4223-40C6-9266-75D1DBA7A63E}" destId="{67F8569D-45ED-4394-B164-018C9786F788}" srcOrd="2" destOrd="0" presId="urn:microsoft.com/office/officeart/2008/layout/VerticalCurvedList"/>
    <dgm:cxn modelId="{569EC1FD-C5B6-4510-8EC6-5B0F8EB4DB1A}" type="presParOf" srcId="{47249F41-4223-40C6-9266-75D1DBA7A63E}" destId="{1AB0C489-77EC-44B3-8659-FDDF3936AF88}" srcOrd="3" destOrd="0" presId="urn:microsoft.com/office/officeart/2008/layout/VerticalCurvedList"/>
    <dgm:cxn modelId="{4424A709-EF25-47C4-AE1A-9B4DBB6FA540}" type="presParOf" srcId="{C93B1290-99D7-445D-9BCF-1BD18FC1AC13}" destId="{1E71C9A9-F56B-477B-B14F-18F2E89AA365}" srcOrd="1" destOrd="0" presId="urn:microsoft.com/office/officeart/2008/layout/VerticalCurvedList"/>
    <dgm:cxn modelId="{7ED87B4E-2EA6-48C0-A4AF-09A09A92C3AD}" type="presParOf" srcId="{C93B1290-99D7-445D-9BCF-1BD18FC1AC13}" destId="{B7C011E6-97D2-4BE6-8600-A07083D8A5AF}" srcOrd="2" destOrd="0" presId="urn:microsoft.com/office/officeart/2008/layout/VerticalCurvedList"/>
    <dgm:cxn modelId="{F49D87FF-88B3-406F-A3DD-9F1A810748ED}" type="presParOf" srcId="{B7C011E6-97D2-4BE6-8600-A07083D8A5AF}" destId="{8EAD65C6-A2A6-4F91-8795-1BC311D2FF53}" srcOrd="0" destOrd="0" presId="urn:microsoft.com/office/officeart/2008/layout/VerticalCurvedList"/>
    <dgm:cxn modelId="{902E2E84-BE04-4E5D-9907-F393AD30DAA9}" type="presParOf" srcId="{C93B1290-99D7-445D-9BCF-1BD18FC1AC13}" destId="{9A0F08F2-1A7F-4D7B-BAB1-3D778F77EE18}" srcOrd="3" destOrd="0" presId="urn:microsoft.com/office/officeart/2008/layout/VerticalCurvedList"/>
    <dgm:cxn modelId="{DC2BA171-0578-4F48-9710-84E068BFD06E}" type="presParOf" srcId="{C93B1290-99D7-445D-9BCF-1BD18FC1AC13}" destId="{E83FBCE6-6F09-49BD-84E6-E9E4FCA219F4}" srcOrd="4" destOrd="0" presId="urn:microsoft.com/office/officeart/2008/layout/VerticalCurvedList"/>
    <dgm:cxn modelId="{69E25A14-ACBA-4DC1-813C-867200BE6E5D}" type="presParOf" srcId="{E83FBCE6-6F09-49BD-84E6-E9E4FCA219F4}" destId="{77A580CF-2029-4669-8E7D-AA29E1154B11}" srcOrd="0" destOrd="0" presId="urn:microsoft.com/office/officeart/2008/layout/VerticalCurvedList"/>
    <dgm:cxn modelId="{D30025F3-C7D8-401B-94B7-482B303D6432}" type="presParOf" srcId="{C93B1290-99D7-445D-9BCF-1BD18FC1AC13}" destId="{6207BE9F-732D-43E9-91B4-39A156DF244B}" srcOrd="5" destOrd="0" presId="urn:microsoft.com/office/officeart/2008/layout/VerticalCurvedList"/>
    <dgm:cxn modelId="{8A3B530F-C600-4AC1-9BAF-7F3420F106C8}" type="presParOf" srcId="{C93B1290-99D7-445D-9BCF-1BD18FC1AC13}" destId="{ED2A7592-E8A5-46EC-8D4F-1921C8D277F3}" srcOrd="6" destOrd="0" presId="urn:microsoft.com/office/officeart/2008/layout/VerticalCurvedList"/>
    <dgm:cxn modelId="{38CECF74-EBD2-401B-8E0F-73A3EB672F11}" type="presParOf" srcId="{ED2A7592-E8A5-46EC-8D4F-1921C8D277F3}" destId="{239E6766-C920-45B6-9D38-FCCBDF24DA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1BB7A-BB56-43B3-AED2-A9F2D515AFD2}">
      <dsp:nvSpPr>
        <dsp:cNvPr id="0" name=""/>
        <dsp:cNvSpPr/>
      </dsp:nvSpPr>
      <dsp:spPr>
        <a:xfrm>
          <a:off x="-5246659" y="-809687"/>
          <a:ext cx="6295468" cy="6295468"/>
        </a:xfrm>
        <a:prstGeom prst="blockArc">
          <a:avLst>
            <a:gd name="adj1" fmla="val 18900000"/>
            <a:gd name="adj2" fmla="val 2700000"/>
            <a:gd name="adj3" fmla="val 343"/>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646F4BB-26C7-4C20-94DA-AEDADEB57D36}">
      <dsp:nvSpPr>
        <dsp:cNvPr id="0" name=""/>
        <dsp:cNvSpPr/>
      </dsp:nvSpPr>
      <dsp:spPr>
        <a:xfrm>
          <a:off x="876061" y="2645282"/>
          <a:ext cx="6080651" cy="1335866"/>
        </a:xfrm>
        <a:prstGeom prst="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0344" tIns="35560" rIns="35560" bIns="35560" numCol="1" spcCol="1270" anchor="ctr" anchorCtr="0">
          <a:noAutofit/>
        </a:bodyPr>
        <a:lstStyle/>
        <a:p>
          <a:pPr lvl="0" algn="ctr" defTabSz="62230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Por </a:t>
          </a:r>
          <a:r>
            <a:rPr lang="es-MX" sz="1400" kern="1200" dirty="0">
              <a:latin typeface="Arial" panose="020B0604020202020204" pitchFamily="34" charset="0"/>
              <a:cs typeface="Arial" panose="020B0604020202020204" pitchFamily="34" charset="0"/>
            </a:rPr>
            <a:t>la no utilización de motocicletas eléctricas toda vez que desde abril de </a:t>
          </a:r>
          <a:r>
            <a:rPr lang="es-MX" sz="1400" kern="1200" dirty="0" smtClean="0">
              <a:latin typeface="Arial" panose="020B0604020202020204" pitchFamily="34" charset="0"/>
              <a:cs typeface="Arial" panose="020B0604020202020204" pitchFamily="34" charset="0"/>
            </a:rPr>
            <a:t>2016 </a:t>
          </a:r>
          <a:r>
            <a:rPr lang="es-CO" sz="1400" kern="1200" dirty="0" smtClean="0">
              <a:latin typeface="Arial" panose="020B0604020202020204" pitchFamily="34" charset="0"/>
              <a:cs typeface="Arial" panose="020B0604020202020204" pitchFamily="34" charset="0"/>
            </a:rPr>
            <a:t>están </a:t>
          </a:r>
          <a:r>
            <a:rPr lang="es-CO" sz="1400" kern="1200" dirty="0">
              <a:latin typeface="Arial" panose="020B0604020202020204" pitchFamily="34" charset="0"/>
              <a:cs typeface="Arial" panose="020B0604020202020204" pitchFamily="34" charset="0"/>
            </a:rPr>
            <a:t>fuera de servicio por falta de </a:t>
          </a:r>
          <a:r>
            <a:rPr lang="es-CO" sz="1400" kern="1200" dirty="0" smtClean="0">
              <a:latin typeface="Arial" panose="020B0604020202020204" pitchFamily="34" charset="0"/>
              <a:cs typeface="Arial" panose="020B0604020202020204" pitchFamily="34" charset="0"/>
            </a:rPr>
            <a:t>mantenimiento</a:t>
          </a:r>
          <a:r>
            <a:rPr lang="es-419" sz="1400" kern="1200" dirty="0" smtClean="0">
              <a:latin typeface="Arial" panose="020B0604020202020204" pitchFamily="34" charset="0"/>
              <a:cs typeface="Arial" panose="020B0604020202020204" pitchFamily="34" charset="0"/>
            </a:rPr>
            <a:t>,</a:t>
          </a:r>
          <a:r>
            <a:rPr lang="es-CO" sz="1400" kern="1200" dirty="0" smtClean="0">
              <a:latin typeface="Arial" panose="020B0604020202020204" pitchFamily="34" charset="0"/>
              <a:cs typeface="Arial" panose="020B0604020202020204" pitchFamily="34" charset="0"/>
            </a:rPr>
            <a:t> </a:t>
          </a:r>
          <a:r>
            <a:rPr lang="es-CO" sz="1400" kern="1200" dirty="0">
              <a:latin typeface="Arial" panose="020B0604020202020204" pitchFamily="34" charset="0"/>
              <a:cs typeface="Arial" panose="020B0604020202020204" pitchFamily="34" charset="0"/>
            </a:rPr>
            <a:t>habiendo entrado al </a:t>
          </a:r>
          <a:r>
            <a:rPr lang="es-419" sz="1400" kern="1200" dirty="0" smtClean="0">
              <a:latin typeface="Arial" panose="020B0604020202020204" pitchFamily="34" charset="0"/>
              <a:cs typeface="Arial" panose="020B0604020202020204" pitchFamily="34" charset="0"/>
            </a:rPr>
            <a:t>a</a:t>
          </a:r>
          <a:r>
            <a:rPr lang="es-CO" sz="1400" kern="1200" dirty="0" err="1" smtClean="0">
              <a:latin typeface="Arial" panose="020B0604020202020204" pitchFamily="34" charset="0"/>
              <a:cs typeface="Arial" panose="020B0604020202020204" pitchFamily="34" charset="0"/>
            </a:rPr>
            <a:t>lmacén</a:t>
          </a:r>
          <a:r>
            <a:rPr lang="es-CO" sz="1400" kern="1200" dirty="0" smtClean="0">
              <a:latin typeface="Arial" panose="020B0604020202020204" pitchFamily="34" charset="0"/>
              <a:cs typeface="Arial" panose="020B0604020202020204" pitchFamily="34" charset="0"/>
            </a:rPr>
            <a:t> </a:t>
          </a:r>
          <a:r>
            <a:rPr lang="es-CO" sz="1400" kern="1200" dirty="0">
              <a:latin typeface="Arial" panose="020B0604020202020204" pitchFamily="34" charset="0"/>
              <a:cs typeface="Arial" panose="020B0604020202020204" pitchFamily="34" charset="0"/>
            </a:rPr>
            <a:t>del Fondo de Vigilancia y Seguridad el 30 de mayo de 2013.</a:t>
          </a:r>
        </a:p>
      </dsp:txBody>
      <dsp:txXfrm>
        <a:off x="876061" y="2645282"/>
        <a:ext cx="6080651" cy="1335866"/>
      </dsp:txXfrm>
    </dsp:sp>
    <dsp:sp modelId="{4C6D09F2-6529-467A-8ABC-AA5A6BC0EFF2}">
      <dsp:nvSpPr>
        <dsp:cNvPr id="0" name=""/>
        <dsp:cNvSpPr/>
      </dsp:nvSpPr>
      <dsp:spPr>
        <a:xfrm>
          <a:off x="24666" y="501043"/>
          <a:ext cx="1669832" cy="1669832"/>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F98784B-B24C-4773-9250-8C924CCA675C}">
      <dsp:nvSpPr>
        <dsp:cNvPr id="0" name=""/>
        <dsp:cNvSpPr/>
      </dsp:nvSpPr>
      <dsp:spPr>
        <a:xfrm>
          <a:off x="884249" y="633093"/>
          <a:ext cx="6080651" cy="1335866"/>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0344" tIns="35560" rIns="35560" bIns="35560" numCol="1" spcCol="1270" anchor="ctr" anchorCtr="0">
          <a:noAutofit/>
        </a:bodyPr>
        <a:lstStyle/>
        <a:p>
          <a:pPr lvl="0" algn="ctr" defTabSz="62230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Por </a:t>
          </a:r>
          <a:r>
            <a:rPr lang="es-MX" sz="1400" kern="1200" dirty="0">
              <a:latin typeface="Arial" panose="020B0604020202020204" pitchFamily="34" charset="0"/>
              <a:cs typeface="Arial" panose="020B0604020202020204" pitchFamily="34" charset="0"/>
            </a:rPr>
            <a:t>la no utilización de equipos </a:t>
          </a:r>
          <a:r>
            <a:rPr lang="es-MX" sz="1400" kern="1200" dirty="0" smtClean="0">
              <a:latin typeface="Arial" panose="020B0604020202020204" pitchFamily="34" charset="0"/>
              <a:cs typeface="Arial" panose="020B0604020202020204" pitchFamily="34" charset="0"/>
            </a:rPr>
            <a:t>telemáticos </a:t>
          </a:r>
          <a:r>
            <a:rPr lang="es-CO" sz="1400" kern="1200" dirty="0">
              <a:latin typeface="Arial" panose="020B0604020202020204" pitchFamily="34" charset="0"/>
              <a:cs typeface="Arial" panose="020B0604020202020204" pitchFamily="34" charset="0"/>
            </a:rPr>
            <a:t>después de haber transcurrido más de siete (7) años de su </a:t>
          </a:r>
          <a:r>
            <a:rPr lang="es-CO" sz="1400" kern="1200" dirty="0" smtClean="0">
              <a:latin typeface="Arial" panose="020B0604020202020204" pitchFamily="34" charset="0"/>
              <a:cs typeface="Arial" panose="020B0604020202020204" pitchFamily="34" charset="0"/>
            </a:rPr>
            <a:t>adquisición</a:t>
          </a:r>
          <a:r>
            <a:rPr lang="es-419" sz="1400" kern="1200" dirty="0" smtClean="0">
              <a:latin typeface="Arial" panose="020B0604020202020204" pitchFamily="34" charset="0"/>
              <a:cs typeface="Arial" panose="020B0604020202020204" pitchFamily="34" charset="0"/>
            </a:rPr>
            <a:t>,</a:t>
          </a:r>
          <a:r>
            <a:rPr lang="es-MX" sz="1400" kern="1200" dirty="0" smtClean="0">
              <a:latin typeface="Arial" panose="020B0604020202020204" pitchFamily="34" charset="0"/>
              <a:cs typeface="Arial" panose="020B0604020202020204" pitchFamily="34" charset="0"/>
            </a:rPr>
            <a:t> </a:t>
          </a:r>
          <a:r>
            <a:rPr lang="es-MX" sz="1400" kern="1200" dirty="0">
              <a:latin typeface="Arial" panose="020B0604020202020204" pitchFamily="34" charset="0"/>
              <a:cs typeface="Arial" panose="020B0604020202020204" pitchFamily="34" charset="0"/>
            </a:rPr>
            <a:t>a través del contrato No. 620 de </a:t>
          </a:r>
          <a:r>
            <a:rPr lang="es-MX" sz="1400" kern="1200" dirty="0" smtClean="0">
              <a:latin typeface="Arial" panose="020B0604020202020204" pitchFamily="34" charset="0"/>
              <a:cs typeface="Arial" panose="020B0604020202020204" pitchFamily="34" charset="0"/>
            </a:rPr>
            <a:t>2010</a:t>
          </a:r>
          <a:r>
            <a:rPr lang="es-419" sz="1400" kern="1200" dirty="0" smtClean="0">
              <a:latin typeface="Arial" panose="020B0604020202020204" pitchFamily="34" charset="0"/>
              <a:cs typeface="Arial" panose="020B0604020202020204" pitchFamily="34" charset="0"/>
            </a:rPr>
            <a:t>,</a:t>
          </a:r>
          <a:r>
            <a:rPr lang="es-MX" sz="1400" kern="1200" dirty="0" smtClean="0">
              <a:latin typeface="Arial" panose="020B0604020202020204" pitchFamily="34" charset="0"/>
              <a:cs typeface="Arial" panose="020B0604020202020204" pitchFamily="34" charset="0"/>
            </a:rPr>
            <a:t> </a:t>
          </a:r>
          <a:r>
            <a:rPr lang="es-CO" sz="1400" kern="1200" dirty="0">
              <a:latin typeface="Arial" panose="020B0604020202020204" pitchFamily="34" charset="0"/>
              <a:cs typeface="Arial" panose="020B0604020202020204" pitchFamily="34" charset="0"/>
            </a:rPr>
            <a:t>destinados a la seguridad y vigilancia del Distrito Capital.</a:t>
          </a:r>
        </a:p>
      </dsp:txBody>
      <dsp:txXfrm>
        <a:off x="884249" y="633093"/>
        <a:ext cx="6080651" cy="1335866"/>
      </dsp:txXfrm>
    </dsp:sp>
    <dsp:sp modelId="{BE1EDBEB-63A9-4044-BD6D-32E14AD69F91}">
      <dsp:nvSpPr>
        <dsp:cNvPr id="0" name=""/>
        <dsp:cNvSpPr/>
      </dsp:nvSpPr>
      <dsp:spPr>
        <a:xfrm>
          <a:off x="24666" y="2505216"/>
          <a:ext cx="1669832" cy="1669832"/>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BBCE0-D2F3-45F9-B116-B4E7027D0A5E}">
      <dsp:nvSpPr>
        <dsp:cNvPr id="0" name=""/>
        <dsp:cNvSpPr/>
      </dsp:nvSpPr>
      <dsp:spPr>
        <a:xfrm>
          <a:off x="386884" y="385992"/>
          <a:ext cx="3305189" cy="1010805"/>
        </a:xfrm>
        <a:prstGeom prst="rect">
          <a:avLst/>
        </a:prstGeom>
        <a:solidFill>
          <a:schemeClr val="bg2">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652" tIns="45720" rIns="45720" bIns="45720" numCol="1" spcCol="1270" anchor="ctr" anchorCtr="0">
          <a:noAutofit/>
        </a:bodyPr>
        <a:lstStyle/>
        <a:p>
          <a:pPr lvl="0" algn="just" defTabSz="533400" rtl="0">
            <a:lnSpc>
              <a:spcPct val="90000"/>
            </a:lnSpc>
            <a:spcBef>
              <a:spcPct val="0"/>
            </a:spcBef>
            <a:spcAft>
              <a:spcPct val="35000"/>
            </a:spcAft>
          </a:pPr>
          <a:r>
            <a:rPr lang="en-US" sz="1200" kern="1200" dirty="0" err="1" smtClean="0">
              <a:latin typeface="Arial" panose="020B0604020202020204" pitchFamily="34" charset="0"/>
              <a:cs typeface="Arial" panose="020B0604020202020204" pitchFamily="34" charset="0"/>
            </a:rPr>
            <a:t>Debilidades</a:t>
          </a:r>
          <a:r>
            <a:rPr lang="en-US" sz="1200" kern="1200" dirty="0" smtClean="0">
              <a:latin typeface="Arial" panose="020B0604020202020204" pitchFamily="34" charset="0"/>
              <a:cs typeface="Arial" panose="020B0604020202020204" pitchFamily="34" charset="0"/>
            </a:rPr>
            <a:t> </a:t>
          </a:r>
          <a:r>
            <a:rPr lang="en-US" sz="1200" kern="1200" dirty="0" err="1" smtClean="0">
              <a:latin typeface="Arial" panose="020B0604020202020204" pitchFamily="34" charset="0"/>
              <a:cs typeface="Arial" panose="020B0604020202020204" pitchFamily="34" charset="0"/>
            </a:rPr>
            <a:t>en</a:t>
          </a:r>
          <a:r>
            <a:rPr lang="en-US" sz="1200" kern="1200" dirty="0" smtClean="0">
              <a:latin typeface="Arial" panose="020B0604020202020204" pitchFamily="34" charset="0"/>
              <a:cs typeface="Arial" panose="020B0604020202020204" pitchFamily="34" charset="0"/>
            </a:rPr>
            <a:t> el </a:t>
          </a:r>
          <a:r>
            <a:rPr lang="en-US" sz="1200" kern="1200" dirty="0" err="1" smtClean="0">
              <a:latin typeface="Arial" panose="020B0604020202020204" pitchFamily="34" charset="0"/>
              <a:cs typeface="Arial" panose="020B0604020202020204" pitchFamily="34" charset="0"/>
            </a:rPr>
            <a:t>Proceso</a:t>
          </a:r>
          <a:r>
            <a:rPr lang="en-US" sz="1200" kern="1200" dirty="0" smtClean="0">
              <a:latin typeface="Arial" panose="020B0604020202020204" pitchFamily="34" charset="0"/>
              <a:cs typeface="Arial" panose="020B0604020202020204" pitchFamily="34" charset="0"/>
            </a:rPr>
            <a:t> de </a:t>
          </a:r>
          <a:r>
            <a:rPr lang="en-US" sz="1200" kern="1200" dirty="0" err="1" smtClean="0">
              <a:latin typeface="Arial" panose="020B0604020202020204" pitchFamily="34" charset="0"/>
              <a:cs typeface="Arial" panose="020B0604020202020204" pitchFamily="34" charset="0"/>
            </a:rPr>
            <a:t>Planificación</a:t>
          </a:r>
          <a:r>
            <a:rPr lang="en-US" sz="1200" kern="1200" dirty="0" smtClean="0">
              <a:latin typeface="Arial" panose="020B0604020202020204" pitchFamily="34" charset="0"/>
              <a:cs typeface="Arial" panose="020B0604020202020204" pitchFamily="34" charset="0"/>
            </a:rPr>
            <a:t> del </a:t>
          </a:r>
          <a:r>
            <a:rPr lang="en-US" sz="1200" kern="1200" dirty="0" err="1" smtClean="0">
              <a:latin typeface="Arial" panose="020B0604020202020204" pitchFamily="34" charset="0"/>
              <a:cs typeface="Arial" panose="020B0604020202020204" pitchFamily="34" charset="0"/>
            </a:rPr>
            <a:t>Orden</a:t>
          </a:r>
          <a:r>
            <a:rPr lang="en-US" sz="1200" kern="1200" dirty="0" smtClean="0">
              <a:latin typeface="Arial" panose="020B0604020202020204" pitchFamily="34" charset="0"/>
              <a:cs typeface="Arial" panose="020B0604020202020204" pitchFamily="34" charset="0"/>
            </a:rPr>
            <a:t> Nacional, </a:t>
          </a:r>
          <a:r>
            <a:rPr lang="en-US" sz="1200" kern="1200" dirty="0" err="1" smtClean="0">
              <a:latin typeface="Arial" panose="020B0604020202020204" pitchFamily="34" charset="0"/>
              <a:cs typeface="Arial" panose="020B0604020202020204" pitchFamily="34" charset="0"/>
            </a:rPr>
            <a:t>que</a:t>
          </a:r>
          <a:r>
            <a:rPr lang="en-US" sz="1200" kern="1200" dirty="0" smtClean="0">
              <a:latin typeface="Arial" panose="020B0604020202020204" pitchFamily="34" charset="0"/>
              <a:cs typeface="Arial" panose="020B0604020202020204" pitchFamily="34" charset="0"/>
            </a:rPr>
            <a:t> </a:t>
          </a:r>
          <a:r>
            <a:rPr lang="en-US" sz="1200" kern="1200" dirty="0" err="1" smtClean="0">
              <a:latin typeface="Arial" panose="020B0604020202020204" pitchFamily="34" charset="0"/>
              <a:cs typeface="Arial" panose="020B0604020202020204" pitchFamily="34" charset="0"/>
            </a:rPr>
            <a:t>incidieron</a:t>
          </a:r>
          <a:r>
            <a:rPr lang="en-US" sz="1200" kern="1200" dirty="0" smtClean="0">
              <a:latin typeface="Arial" panose="020B0604020202020204" pitchFamily="34" charset="0"/>
              <a:cs typeface="Arial" panose="020B0604020202020204" pitchFamily="34" charset="0"/>
            </a:rPr>
            <a:t> </a:t>
          </a:r>
          <a:r>
            <a:rPr lang="en-US" sz="1200" kern="1200" dirty="0" err="1" smtClean="0">
              <a:latin typeface="Arial" panose="020B0604020202020204" pitchFamily="34" charset="0"/>
              <a:cs typeface="Arial" panose="020B0604020202020204" pitchFamily="34" charset="0"/>
            </a:rPr>
            <a:t>en</a:t>
          </a:r>
          <a:r>
            <a:rPr lang="en-US" sz="1200" kern="1200" dirty="0" smtClean="0">
              <a:latin typeface="Arial" panose="020B0604020202020204" pitchFamily="34" charset="0"/>
              <a:cs typeface="Arial" panose="020B0604020202020204" pitchFamily="34" charset="0"/>
            </a:rPr>
            <a:t> la no </a:t>
          </a:r>
          <a:r>
            <a:rPr lang="en-US" sz="1200" kern="1200" dirty="0" err="1" smtClean="0">
              <a:latin typeface="Arial" panose="020B0604020202020204" pitchFamily="34" charset="0"/>
              <a:cs typeface="Arial" panose="020B0604020202020204" pitchFamily="34" charset="0"/>
            </a:rPr>
            <a:t>Incorporación</a:t>
          </a:r>
          <a:r>
            <a:rPr lang="en-US" sz="1200" kern="1200" dirty="0" smtClean="0">
              <a:latin typeface="Arial" panose="020B0604020202020204" pitchFamily="34" charset="0"/>
              <a:cs typeface="Arial" panose="020B0604020202020204" pitchFamily="34" charset="0"/>
            </a:rPr>
            <a:t> transversal y horizontal del ODS 5, </a:t>
          </a:r>
          <a:r>
            <a:rPr lang="en-US" sz="1200" kern="1200" dirty="0" err="1" smtClean="0">
              <a:latin typeface="Arial" panose="020B0604020202020204" pitchFamily="34" charset="0"/>
              <a:cs typeface="Arial" panose="020B0604020202020204" pitchFamily="34" charset="0"/>
            </a:rPr>
            <a:t>en</a:t>
          </a:r>
          <a:r>
            <a:rPr lang="en-US" sz="1200" kern="1200" dirty="0" smtClean="0">
              <a:latin typeface="Arial" panose="020B0604020202020204" pitchFamily="34" charset="0"/>
              <a:cs typeface="Arial" panose="020B0604020202020204" pitchFamily="34" charset="0"/>
            </a:rPr>
            <a:t> los </a:t>
          </a:r>
          <a:r>
            <a:rPr lang="en-US" sz="1200" kern="1200" dirty="0" err="1" smtClean="0">
              <a:latin typeface="Arial" panose="020B0604020202020204" pitchFamily="34" charset="0"/>
              <a:cs typeface="Arial" panose="020B0604020202020204" pitchFamily="34" charset="0"/>
            </a:rPr>
            <a:t>instrumentos</a:t>
          </a:r>
          <a:r>
            <a:rPr lang="en-US" sz="1200" kern="1200" dirty="0" smtClean="0">
              <a:latin typeface="Arial" panose="020B0604020202020204" pitchFamily="34" charset="0"/>
              <a:cs typeface="Arial" panose="020B0604020202020204" pitchFamily="34" charset="0"/>
            </a:rPr>
            <a:t> de </a:t>
          </a:r>
          <a:r>
            <a:rPr lang="en-US" sz="1200" kern="1200" dirty="0" err="1" smtClean="0">
              <a:latin typeface="Arial" panose="020B0604020202020204" pitchFamily="34" charset="0"/>
              <a:cs typeface="Arial" panose="020B0604020202020204" pitchFamily="34" charset="0"/>
            </a:rPr>
            <a:t>planificación</a:t>
          </a:r>
          <a:r>
            <a:rPr lang="en-US" sz="1200" kern="1200" dirty="0" smtClean="0">
              <a:latin typeface="Arial" panose="020B0604020202020204" pitchFamily="34" charset="0"/>
              <a:cs typeface="Arial" panose="020B0604020202020204" pitchFamily="34" charset="0"/>
            </a:rPr>
            <a:t> </a:t>
          </a:r>
          <a:r>
            <a:rPr lang="en-US" sz="1200" kern="1200" dirty="0" err="1" smtClean="0">
              <a:latin typeface="Arial" panose="020B0604020202020204" pitchFamily="34" charset="0"/>
              <a:cs typeface="Arial" panose="020B0604020202020204" pitchFamily="34" charset="0"/>
            </a:rPr>
            <a:t>Distrital</a:t>
          </a:r>
          <a:r>
            <a:rPr lang="en-US" sz="1200" kern="1200" dirty="0" smtClean="0">
              <a:latin typeface="Arial" panose="020B0604020202020204" pitchFamily="34" charset="0"/>
              <a:cs typeface="Arial" panose="020B0604020202020204" pitchFamily="34" charset="0"/>
            </a:rPr>
            <a:t> y Local.</a:t>
          </a:r>
          <a:endParaRPr lang="es-CO" sz="1200" kern="1200" dirty="0">
            <a:latin typeface="Arial" panose="020B0604020202020204" pitchFamily="34" charset="0"/>
            <a:cs typeface="Arial" panose="020B0604020202020204" pitchFamily="34" charset="0"/>
          </a:endParaRPr>
        </a:p>
      </dsp:txBody>
      <dsp:txXfrm>
        <a:off x="386884" y="385992"/>
        <a:ext cx="3305189" cy="1010805"/>
      </dsp:txXfrm>
    </dsp:sp>
    <dsp:sp modelId="{7DA19654-8289-4E0B-9F88-84C7361950A8}">
      <dsp:nvSpPr>
        <dsp:cNvPr id="0" name=""/>
        <dsp:cNvSpPr/>
      </dsp:nvSpPr>
      <dsp:spPr>
        <a:xfrm>
          <a:off x="287415" y="239987"/>
          <a:ext cx="707564" cy="1061346"/>
        </a:xfrm>
        <a:prstGeom prst="rect">
          <a:avLst/>
        </a:prstGeom>
        <a:solidFill>
          <a:schemeClr val="accent2"/>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8F8C58-ED9F-47C8-854A-91E380D77BF4}">
      <dsp:nvSpPr>
        <dsp:cNvPr id="0" name=""/>
        <dsp:cNvSpPr/>
      </dsp:nvSpPr>
      <dsp:spPr>
        <a:xfrm>
          <a:off x="412526" y="1658484"/>
          <a:ext cx="3270999" cy="1010805"/>
        </a:xfrm>
        <a:prstGeom prst="rect">
          <a:avLst/>
        </a:prstGeom>
        <a:solidFill>
          <a:schemeClr val="bg2">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652" tIns="45720" rIns="45720" bIns="45720" numCol="1" spcCol="1270" anchor="ctr" anchorCtr="0">
          <a:noAutofit/>
        </a:bodyPr>
        <a:lstStyle/>
        <a:p>
          <a:pPr lvl="0" algn="just" defTabSz="533400" rtl="0">
            <a:lnSpc>
              <a:spcPct val="90000"/>
            </a:lnSpc>
            <a:spcBef>
              <a:spcPct val="0"/>
            </a:spcBef>
            <a:spcAft>
              <a:spcPct val="35000"/>
            </a:spcAft>
          </a:pPr>
          <a:r>
            <a:rPr lang="es-CO" sz="1200" kern="1200" dirty="0" smtClean="0">
              <a:latin typeface="Arial" panose="020B0604020202020204" pitchFamily="34" charset="0"/>
              <a:cs typeface="Arial" panose="020B0604020202020204" pitchFamily="34" charset="0"/>
            </a:rPr>
            <a:t>Debilidades en el Proceso de Planificación del Orden Distrital que inciden en la no incorporación transversal y horizontal del ODS 5.</a:t>
          </a:r>
          <a:endParaRPr lang="es-CO" sz="1200" kern="1200" dirty="0">
            <a:latin typeface="Arial" panose="020B0604020202020204" pitchFamily="34" charset="0"/>
            <a:cs typeface="Arial" panose="020B0604020202020204" pitchFamily="34" charset="0"/>
          </a:endParaRPr>
        </a:p>
      </dsp:txBody>
      <dsp:txXfrm>
        <a:off x="412526" y="1658484"/>
        <a:ext cx="3270999" cy="1010805"/>
      </dsp:txXfrm>
    </dsp:sp>
    <dsp:sp modelId="{A1ADA2EB-1678-4AE5-9966-63BD790843FA}">
      <dsp:nvSpPr>
        <dsp:cNvPr id="0" name=""/>
        <dsp:cNvSpPr/>
      </dsp:nvSpPr>
      <dsp:spPr>
        <a:xfrm>
          <a:off x="295962" y="1512479"/>
          <a:ext cx="707564" cy="1061346"/>
        </a:xfrm>
        <a:prstGeom prst="rect">
          <a:avLst/>
        </a:prstGeom>
        <a:solidFill>
          <a:srgbClr val="FF0000"/>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5DB163-FAFE-4A37-9F31-8887049B4B8C}">
      <dsp:nvSpPr>
        <dsp:cNvPr id="0" name=""/>
        <dsp:cNvSpPr/>
      </dsp:nvSpPr>
      <dsp:spPr>
        <a:xfrm>
          <a:off x="425359" y="2930976"/>
          <a:ext cx="3253888" cy="1010805"/>
        </a:xfrm>
        <a:prstGeom prst="rect">
          <a:avLst/>
        </a:prstGeom>
        <a:solidFill>
          <a:schemeClr val="bg2">
            <a:alpha val="4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652" tIns="45720" rIns="45720" bIns="45720" numCol="1" spcCol="1270" anchor="ctr" anchorCtr="0">
          <a:noAutofit/>
        </a:bodyPr>
        <a:lstStyle/>
        <a:p>
          <a:pPr lvl="0" algn="l" defTabSz="533400" rtl="0">
            <a:lnSpc>
              <a:spcPct val="90000"/>
            </a:lnSpc>
            <a:spcBef>
              <a:spcPct val="0"/>
            </a:spcBef>
            <a:spcAft>
              <a:spcPct val="35000"/>
            </a:spcAft>
          </a:pPr>
          <a:r>
            <a:rPr lang="es-CO" sz="1200" kern="1200" dirty="0" smtClean="0">
              <a:latin typeface="Arial" panose="020B0604020202020204" pitchFamily="34" charset="0"/>
              <a:cs typeface="Arial" panose="020B0604020202020204" pitchFamily="34" charset="0"/>
            </a:rPr>
            <a:t>A pesar de existir indicadores en el Distrito Capital para las acciones con enfoque de género, los mismos no guardan coherencia con los de la Agenda 2030, para su seguimiento y medición.</a:t>
          </a:r>
          <a:br>
            <a:rPr lang="es-CO" sz="1200" kern="1200" dirty="0" smtClean="0">
              <a:latin typeface="Arial" panose="020B0604020202020204" pitchFamily="34" charset="0"/>
              <a:cs typeface="Arial" panose="020B0604020202020204" pitchFamily="34" charset="0"/>
            </a:rPr>
          </a:br>
          <a:endParaRPr lang="es-CO" sz="1200" kern="1200" dirty="0">
            <a:latin typeface="Arial" panose="020B0604020202020204" pitchFamily="34" charset="0"/>
            <a:cs typeface="Arial" panose="020B0604020202020204" pitchFamily="34" charset="0"/>
          </a:endParaRPr>
        </a:p>
      </dsp:txBody>
      <dsp:txXfrm>
        <a:off x="425359" y="2930976"/>
        <a:ext cx="3253888" cy="1010805"/>
      </dsp:txXfrm>
    </dsp:sp>
    <dsp:sp modelId="{DE76CB6D-95D2-4F89-82F1-4427DAAC0E32}">
      <dsp:nvSpPr>
        <dsp:cNvPr id="0" name=""/>
        <dsp:cNvSpPr/>
      </dsp:nvSpPr>
      <dsp:spPr>
        <a:xfrm>
          <a:off x="300240" y="2784971"/>
          <a:ext cx="707564" cy="1061346"/>
        </a:xfrm>
        <a:prstGeom prst="rect">
          <a:avLst/>
        </a:prstGeom>
        <a:solidFill>
          <a:srgbClr val="FFC000"/>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5F745-9D61-4CE7-932E-FA0DFA2E2C98}">
      <dsp:nvSpPr>
        <dsp:cNvPr id="0" name=""/>
        <dsp:cNvSpPr/>
      </dsp:nvSpPr>
      <dsp:spPr>
        <a:xfrm>
          <a:off x="-5303530" y="-812278"/>
          <a:ext cx="6315708" cy="6315708"/>
        </a:xfrm>
        <a:prstGeom prst="blockArc">
          <a:avLst>
            <a:gd name="adj1" fmla="val 18900000"/>
            <a:gd name="adj2" fmla="val 2700000"/>
            <a:gd name="adj3" fmla="val 342"/>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0" r="-80000"/>
          </a:stretch>
        </a:blip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AB224D-BECE-4E92-B930-C2462B4C10D8}">
      <dsp:nvSpPr>
        <dsp:cNvPr id="0" name=""/>
        <dsp:cNvSpPr/>
      </dsp:nvSpPr>
      <dsp:spPr>
        <a:xfrm>
          <a:off x="715869" y="477418"/>
          <a:ext cx="5215269" cy="938230"/>
        </a:xfrm>
        <a:prstGeom prst="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44720" tIns="40640" rIns="40640" bIns="40640" numCol="1" spcCol="1270" anchor="ctr" anchorCtr="0">
          <a:noAutofit/>
        </a:bodyPr>
        <a:lstStyle/>
        <a:p>
          <a:pPr lvl="0" algn="ctr" defTabSz="711200" rtl="0">
            <a:lnSpc>
              <a:spcPct val="90000"/>
            </a:lnSpc>
            <a:spcBef>
              <a:spcPct val="0"/>
            </a:spcBef>
            <a:spcAft>
              <a:spcPct val="35000"/>
            </a:spcAft>
          </a:pPr>
          <a:r>
            <a:rPr lang="es-MX" sz="1600" kern="1200" dirty="0" smtClean="0">
              <a:latin typeface="Arial" panose="020B0604020202020204" pitchFamily="34" charset="0"/>
            </a:rPr>
            <a:t>hallazgos generados principalmente por irregularidades en gestión contractual, relacionadas con la falta de supervisión y control.</a:t>
          </a:r>
          <a:endParaRPr lang="es-ES" sz="1600" kern="1200" dirty="0" smtClean="0">
            <a:latin typeface="Arial" panose="020B0604020202020204" pitchFamily="34" charset="0"/>
            <a:cs typeface="Arial" panose="020B0604020202020204" pitchFamily="34" charset="0"/>
          </a:endParaRPr>
        </a:p>
      </dsp:txBody>
      <dsp:txXfrm>
        <a:off x="715869" y="477418"/>
        <a:ext cx="5215269" cy="938230"/>
      </dsp:txXfrm>
    </dsp:sp>
    <dsp:sp modelId="{79BD31CA-23BA-4CE7-93BF-92EDB3C7B859}">
      <dsp:nvSpPr>
        <dsp:cNvPr id="0" name=""/>
        <dsp:cNvSpPr/>
      </dsp:nvSpPr>
      <dsp:spPr>
        <a:xfrm>
          <a:off x="64737" y="351836"/>
          <a:ext cx="1172788" cy="1172788"/>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00B1336-E34D-411C-88B1-AC81E53A3A1D}">
      <dsp:nvSpPr>
        <dsp:cNvPr id="0" name=""/>
        <dsp:cNvSpPr/>
      </dsp:nvSpPr>
      <dsp:spPr>
        <a:xfrm>
          <a:off x="992178" y="1876460"/>
          <a:ext cx="4874222" cy="938230"/>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44720" tIns="35560" rIns="35560" bIns="35560" numCol="1" spcCol="1270" anchor="ctr" anchorCtr="0">
          <a:noAutofit/>
        </a:bodyPr>
        <a:lstStyle/>
        <a:p>
          <a:pPr lvl="0" algn="ctr" defTabSz="622300" rtl="0">
            <a:lnSpc>
              <a:spcPct val="90000"/>
            </a:lnSpc>
            <a:spcBef>
              <a:spcPct val="0"/>
            </a:spcBef>
            <a:spcAft>
              <a:spcPct val="35000"/>
            </a:spcAft>
          </a:pPr>
          <a:r>
            <a:rPr lang="es-MX" sz="1400" kern="1200" dirty="0" smtClean="0">
              <a:latin typeface="Arial" panose="020B0604020202020204" pitchFamily="34" charset="0"/>
              <a:cs typeface="Arial" panose="020B0604020202020204" pitchFamily="34" charset="0"/>
            </a:rPr>
            <a:t>Prescripción del derecho a ejercer la acción de cobro de cartera, decretada a través de los actos administrativos expedidos por la SDM durante la </a:t>
          </a:r>
          <a:r>
            <a:rPr lang="es-MX" sz="1400" kern="1200" dirty="0" err="1" smtClean="0">
              <a:latin typeface="Arial" panose="020B0604020202020204" pitchFamily="34" charset="0"/>
              <a:cs typeface="Arial" panose="020B0604020202020204" pitchFamily="34" charset="0"/>
            </a:rPr>
            <a:t>vige</a:t>
          </a:r>
          <a:r>
            <a:rPr lang="es-419" sz="1400" kern="1200" dirty="0" err="1" smtClean="0">
              <a:latin typeface="Arial" panose="020B0604020202020204" pitchFamily="34" charset="0"/>
              <a:cs typeface="Arial" panose="020B0604020202020204" pitchFamily="34" charset="0"/>
            </a:rPr>
            <a:t>ncia</a:t>
          </a:r>
          <a:r>
            <a:rPr lang="es-419" sz="1400" kern="1200" dirty="0" smtClean="0">
              <a:latin typeface="Arial" panose="020B0604020202020204" pitchFamily="34" charset="0"/>
              <a:cs typeface="Arial" panose="020B0604020202020204" pitchFamily="34" charset="0"/>
            </a:rPr>
            <a:t> 2017.</a:t>
          </a:r>
          <a:endParaRPr lang="es-CO" sz="1400" kern="1200" dirty="0">
            <a:latin typeface="Arial" panose="020B0604020202020204" pitchFamily="34" charset="0"/>
            <a:cs typeface="Arial" panose="020B0604020202020204" pitchFamily="34" charset="0"/>
          </a:endParaRPr>
        </a:p>
      </dsp:txBody>
      <dsp:txXfrm>
        <a:off x="992178" y="1876460"/>
        <a:ext cx="4874222" cy="938230"/>
      </dsp:txXfrm>
    </dsp:sp>
    <dsp:sp modelId="{BE9EC83E-74F9-4016-B441-2B7F1DB65F5E}">
      <dsp:nvSpPr>
        <dsp:cNvPr id="0" name=""/>
        <dsp:cNvSpPr/>
      </dsp:nvSpPr>
      <dsp:spPr>
        <a:xfrm>
          <a:off x="405784" y="1759182"/>
          <a:ext cx="1172788" cy="1172788"/>
        </a:xfrm>
        <a:prstGeom prst="ellipse">
          <a:avLst/>
        </a:prstGeom>
        <a:solidFill>
          <a:schemeClr val="lt1">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CC723A0-CE60-49BD-82BE-559F448CB579}">
      <dsp:nvSpPr>
        <dsp:cNvPr id="0" name=""/>
        <dsp:cNvSpPr/>
      </dsp:nvSpPr>
      <dsp:spPr>
        <a:xfrm>
          <a:off x="688160" y="3337285"/>
          <a:ext cx="5215269" cy="938230"/>
        </a:xfrm>
        <a:prstGeom prst="rect">
          <a:avLst/>
        </a:prstGeom>
        <a:solidFill>
          <a:schemeClr val="bg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44720" tIns="35560" rIns="35560" bIns="35560" numCol="1" spcCol="1270" anchor="ctr" anchorCtr="0">
          <a:noAutofit/>
        </a:bodyPr>
        <a:lstStyle/>
        <a:p>
          <a:pPr lvl="0" algn="ctr" defTabSz="622300" rtl="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Sobrecostos en procesos contractuales, especialmente por pago indebido de AIU. Así mismo, por irregularidades en la ejecución contractual y la falta de adecuada supervisión y control</a:t>
          </a:r>
          <a:r>
            <a:rPr lang="es-ES" sz="1200" kern="1200" dirty="0" smtClean="0">
              <a:latin typeface="Arial" panose="020B0604020202020204" pitchFamily="34" charset="0"/>
              <a:cs typeface="Arial" panose="020B0604020202020204" pitchFamily="34" charset="0"/>
            </a:rPr>
            <a:t>.</a:t>
          </a:r>
          <a:r>
            <a:rPr lang="es-MX" sz="1200" kern="1200" dirty="0" smtClean="0">
              <a:latin typeface="Arial" panose="020B0604020202020204" pitchFamily="34" charset="0"/>
              <a:cs typeface="Arial" panose="020B0604020202020204" pitchFamily="34" charset="0"/>
            </a:rPr>
            <a:t> </a:t>
          </a:r>
          <a:endParaRPr lang="es-CO" sz="1200" kern="1200" dirty="0">
            <a:latin typeface="Arial" panose="020B0604020202020204" pitchFamily="34" charset="0"/>
            <a:cs typeface="Arial" panose="020B0604020202020204" pitchFamily="34" charset="0"/>
          </a:endParaRPr>
        </a:p>
      </dsp:txBody>
      <dsp:txXfrm>
        <a:off x="688160" y="3337285"/>
        <a:ext cx="5215269" cy="938230"/>
      </dsp:txXfrm>
    </dsp:sp>
    <dsp:sp modelId="{EE397270-93C4-4417-A542-D3DE7C793C15}">
      <dsp:nvSpPr>
        <dsp:cNvPr id="0" name=""/>
        <dsp:cNvSpPr/>
      </dsp:nvSpPr>
      <dsp:spPr>
        <a:xfrm>
          <a:off x="64737" y="3166527"/>
          <a:ext cx="1172788" cy="1172788"/>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3141" tIns="46570" rIns="93141" bIns="46570" rtlCol="0"/>
          <a:lstStyle>
            <a:lvl1pPr algn="l">
              <a:defRPr sz="1200"/>
            </a:lvl1pPr>
          </a:lstStyle>
          <a:p>
            <a:endParaRPr lang="es-CO"/>
          </a:p>
        </p:txBody>
      </p:sp>
      <p:sp>
        <p:nvSpPr>
          <p:cNvPr id="3" name="Marcador de fecha 2"/>
          <p:cNvSpPr>
            <a:spLocks noGrp="1"/>
          </p:cNvSpPr>
          <p:nvPr>
            <p:ph type="dt" sz="quarter" idx="1"/>
          </p:nvPr>
        </p:nvSpPr>
        <p:spPr>
          <a:xfrm>
            <a:off x="3850443" y="0"/>
            <a:ext cx="2945659" cy="498135"/>
          </a:xfrm>
          <a:prstGeom prst="rect">
            <a:avLst/>
          </a:prstGeom>
        </p:spPr>
        <p:txBody>
          <a:bodyPr vert="horz" lIns="93141" tIns="46570" rIns="93141" bIns="46570" rtlCol="0"/>
          <a:lstStyle>
            <a:lvl1pPr algn="r">
              <a:defRPr sz="1200"/>
            </a:lvl1pPr>
          </a:lstStyle>
          <a:p>
            <a:fld id="{AE97F547-BE32-402B-8F93-ABD6BEE3DB0C}" type="datetimeFigureOut">
              <a:rPr lang="es-CO" smtClean="0"/>
              <a:t>4/09/2019</a:t>
            </a:fld>
            <a:endParaRPr lang="es-CO"/>
          </a:p>
        </p:txBody>
      </p:sp>
      <p:sp>
        <p:nvSpPr>
          <p:cNvPr id="4" name="Marcador de pie de página 3"/>
          <p:cNvSpPr>
            <a:spLocks noGrp="1"/>
          </p:cNvSpPr>
          <p:nvPr>
            <p:ph type="ftr" sz="quarter" idx="2"/>
          </p:nvPr>
        </p:nvSpPr>
        <p:spPr>
          <a:xfrm>
            <a:off x="0" y="9430095"/>
            <a:ext cx="2945659" cy="498134"/>
          </a:xfrm>
          <a:prstGeom prst="rect">
            <a:avLst/>
          </a:prstGeom>
        </p:spPr>
        <p:txBody>
          <a:bodyPr vert="horz" lIns="93141" tIns="46570" rIns="93141" bIns="4657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50443" y="9430095"/>
            <a:ext cx="2945659" cy="498134"/>
          </a:xfrm>
          <a:prstGeom prst="rect">
            <a:avLst/>
          </a:prstGeom>
        </p:spPr>
        <p:txBody>
          <a:bodyPr vert="horz" lIns="93141" tIns="46570" rIns="93141" bIns="46570" rtlCol="0" anchor="b"/>
          <a:lstStyle>
            <a:lvl1pPr algn="r">
              <a:defRPr sz="1200"/>
            </a:lvl1pPr>
          </a:lstStyle>
          <a:p>
            <a:fld id="{57B54C32-B6C3-4460-8B42-A78DA15FF12F}" type="slidenum">
              <a:rPr lang="es-CO" smtClean="0"/>
              <a:t>‹Nº›</a:t>
            </a:fld>
            <a:endParaRPr lang="es-CO"/>
          </a:p>
        </p:txBody>
      </p:sp>
    </p:spTree>
    <p:extLst>
      <p:ext uri="{BB962C8B-B14F-4D97-AF65-F5344CB8AC3E}">
        <p14:creationId xmlns:p14="http://schemas.microsoft.com/office/powerpoint/2010/main" val="3596506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3141" tIns="46570" rIns="93141" bIns="46570" rtlCol="0"/>
          <a:lstStyle>
            <a:lvl1pPr algn="l">
              <a:defRPr sz="1200"/>
            </a:lvl1pPr>
          </a:lstStyle>
          <a:p>
            <a:endParaRPr lang="es-CO"/>
          </a:p>
        </p:txBody>
      </p:sp>
      <p:sp>
        <p:nvSpPr>
          <p:cNvPr id="3" name="Marcador de fecha 2"/>
          <p:cNvSpPr>
            <a:spLocks noGrp="1"/>
          </p:cNvSpPr>
          <p:nvPr>
            <p:ph type="dt" idx="1"/>
          </p:nvPr>
        </p:nvSpPr>
        <p:spPr>
          <a:xfrm>
            <a:off x="3850443" y="0"/>
            <a:ext cx="2945659" cy="498135"/>
          </a:xfrm>
          <a:prstGeom prst="rect">
            <a:avLst/>
          </a:prstGeom>
        </p:spPr>
        <p:txBody>
          <a:bodyPr vert="horz" lIns="93141" tIns="46570" rIns="93141" bIns="46570" rtlCol="0"/>
          <a:lstStyle>
            <a:lvl1pPr algn="r">
              <a:defRPr sz="1200"/>
            </a:lvl1pPr>
          </a:lstStyle>
          <a:p>
            <a:fld id="{8BB2D7A9-0E7D-419B-A25D-1993137FB1FF}" type="datetimeFigureOut">
              <a:rPr lang="es-CO" smtClean="0"/>
              <a:t>4/09/2019</a:t>
            </a:fld>
            <a:endParaRPr lang="es-CO"/>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41" tIns="46570" rIns="93141" bIns="46570" rtlCol="0" anchor="ctr"/>
          <a:lstStyle/>
          <a:p>
            <a:endParaRPr lang="es-CO"/>
          </a:p>
        </p:txBody>
      </p:sp>
      <p:sp>
        <p:nvSpPr>
          <p:cNvPr id="5" name="Marcador de notas 4"/>
          <p:cNvSpPr>
            <a:spLocks noGrp="1"/>
          </p:cNvSpPr>
          <p:nvPr>
            <p:ph type="body" sz="quarter" idx="3"/>
          </p:nvPr>
        </p:nvSpPr>
        <p:spPr>
          <a:xfrm>
            <a:off x="679768" y="4777960"/>
            <a:ext cx="5438140" cy="3909239"/>
          </a:xfrm>
          <a:prstGeom prst="rect">
            <a:avLst/>
          </a:prstGeom>
        </p:spPr>
        <p:txBody>
          <a:bodyPr vert="horz" lIns="93141" tIns="46570" rIns="93141" bIns="4657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430095"/>
            <a:ext cx="2945659" cy="498134"/>
          </a:xfrm>
          <a:prstGeom prst="rect">
            <a:avLst/>
          </a:prstGeom>
        </p:spPr>
        <p:txBody>
          <a:bodyPr vert="horz" lIns="93141" tIns="46570" rIns="93141" bIns="4657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50443" y="9430095"/>
            <a:ext cx="2945659" cy="498134"/>
          </a:xfrm>
          <a:prstGeom prst="rect">
            <a:avLst/>
          </a:prstGeom>
        </p:spPr>
        <p:txBody>
          <a:bodyPr vert="horz" lIns="93141" tIns="46570" rIns="93141" bIns="46570" rtlCol="0" anchor="b"/>
          <a:lstStyle>
            <a:lvl1pPr algn="r">
              <a:defRPr sz="1200"/>
            </a:lvl1pPr>
          </a:lstStyle>
          <a:p>
            <a:fld id="{E654A120-B493-4129-A4EB-D018813B9E00}" type="slidenum">
              <a:rPr lang="es-CO" smtClean="0"/>
              <a:t>‹Nº›</a:t>
            </a:fld>
            <a:endParaRPr lang="es-CO"/>
          </a:p>
        </p:txBody>
      </p:sp>
    </p:spTree>
    <p:extLst>
      <p:ext uri="{BB962C8B-B14F-4D97-AF65-F5344CB8AC3E}">
        <p14:creationId xmlns:p14="http://schemas.microsoft.com/office/powerpoint/2010/main" val="146100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D61703-67F2-B44E-9777-B660A747B694}" type="slidenum">
              <a:rPr lang="es-ES_tradnl" smtClean="0"/>
              <a:t>2</a:t>
            </a:fld>
            <a:endParaRPr lang="es-ES_tradnl" dirty="0"/>
          </a:p>
        </p:txBody>
      </p:sp>
    </p:spTree>
    <p:extLst>
      <p:ext uri="{BB962C8B-B14F-4D97-AF65-F5344CB8AC3E}">
        <p14:creationId xmlns:p14="http://schemas.microsoft.com/office/powerpoint/2010/main" val="364036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ADA12BE-0CF1-48C7-8178-261B435D939D}" type="slidenum">
              <a:rPr lang="es-CO" smtClean="0"/>
              <a:t>31</a:t>
            </a:fld>
            <a:endParaRPr lang="es-CO" dirty="0"/>
          </a:p>
        </p:txBody>
      </p:sp>
    </p:spTree>
    <p:extLst>
      <p:ext uri="{BB962C8B-B14F-4D97-AF65-F5344CB8AC3E}">
        <p14:creationId xmlns:p14="http://schemas.microsoft.com/office/powerpoint/2010/main" val="295607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ADA12BE-0CF1-48C7-8178-261B435D939D}" type="slidenum">
              <a:rPr lang="es-CO" smtClean="0"/>
              <a:t>32</a:t>
            </a:fld>
            <a:endParaRPr lang="es-CO" dirty="0"/>
          </a:p>
        </p:txBody>
      </p:sp>
    </p:spTree>
    <p:extLst>
      <p:ext uri="{BB962C8B-B14F-4D97-AF65-F5344CB8AC3E}">
        <p14:creationId xmlns:p14="http://schemas.microsoft.com/office/powerpoint/2010/main" val="241527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D61703-67F2-B44E-9777-B660A747B694}" type="slidenum">
              <a:rPr lang="es-ES_tradnl" smtClean="0"/>
              <a:t>3</a:t>
            </a:fld>
            <a:endParaRPr lang="es-ES_tradnl" dirty="0"/>
          </a:p>
        </p:txBody>
      </p:sp>
    </p:spTree>
    <p:extLst>
      <p:ext uri="{BB962C8B-B14F-4D97-AF65-F5344CB8AC3E}">
        <p14:creationId xmlns:p14="http://schemas.microsoft.com/office/powerpoint/2010/main" val="150737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654A120-B493-4129-A4EB-D018813B9E00}" type="slidenum">
              <a:rPr lang="es-CO" smtClean="0"/>
              <a:t>4</a:t>
            </a:fld>
            <a:endParaRPr lang="es-CO"/>
          </a:p>
        </p:txBody>
      </p:sp>
    </p:spTree>
    <p:extLst>
      <p:ext uri="{BB962C8B-B14F-4D97-AF65-F5344CB8AC3E}">
        <p14:creationId xmlns:p14="http://schemas.microsoft.com/office/powerpoint/2010/main" val="422391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ADA12BE-0CF1-48C7-8178-261B435D939D}" type="slidenum">
              <a:rPr lang="es-CO" smtClean="0"/>
              <a:t>5</a:t>
            </a:fld>
            <a:endParaRPr lang="es-CO" dirty="0"/>
          </a:p>
        </p:txBody>
      </p:sp>
    </p:spTree>
    <p:extLst>
      <p:ext uri="{BB962C8B-B14F-4D97-AF65-F5344CB8AC3E}">
        <p14:creationId xmlns:p14="http://schemas.microsoft.com/office/powerpoint/2010/main" val="3219211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ADA12BE-0CF1-48C7-8178-261B435D939D}" type="slidenum">
              <a:rPr lang="es-CO" smtClean="0"/>
              <a:t>6</a:t>
            </a:fld>
            <a:endParaRPr lang="es-CO" dirty="0"/>
          </a:p>
        </p:txBody>
      </p:sp>
    </p:spTree>
    <p:extLst>
      <p:ext uri="{BB962C8B-B14F-4D97-AF65-F5344CB8AC3E}">
        <p14:creationId xmlns:p14="http://schemas.microsoft.com/office/powerpoint/2010/main" val="406667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654A120-B493-4129-A4EB-D018813B9E00}" type="slidenum">
              <a:rPr lang="es-CO" smtClean="0"/>
              <a:t>7</a:t>
            </a:fld>
            <a:endParaRPr lang="es-CO"/>
          </a:p>
        </p:txBody>
      </p:sp>
    </p:spTree>
    <p:extLst>
      <p:ext uri="{BB962C8B-B14F-4D97-AF65-F5344CB8AC3E}">
        <p14:creationId xmlns:p14="http://schemas.microsoft.com/office/powerpoint/2010/main" val="21147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654A120-B493-4129-A4EB-D018813B9E00}" type="slidenum">
              <a:rPr lang="es-CO" smtClean="0"/>
              <a:t>12</a:t>
            </a:fld>
            <a:endParaRPr lang="es-CO"/>
          </a:p>
        </p:txBody>
      </p:sp>
    </p:spTree>
    <p:extLst>
      <p:ext uri="{BB962C8B-B14F-4D97-AF65-F5344CB8AC3E}">
        <p14:creationId xmlns:p14="http://schemas.microsoft.com/office/powerpoint/2010/main" val="415307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ADA12BE-0CF1-48C7-8178-261B435D939D}" type="slidenum">
              <a:rPr lang="es-CO" smtClean="0"/>
              <a:t>22</a:t>
            </a:fld>
            <a:endParaRPr lang="es-CO" dirty="0"/>
          </a:p>
        </p:txBody>
      </p:sp>
    </p:spTree>
    <p:extLst>
      <p:ext uri="{BB962C8B-B14F-4D97-AF65-F5344CB8AC3E}">
        <p14:creationId xmlns:p14="http://schemas.microsoft.com/office/powerpoint/2010/main" val="217761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654A120-B493-4129-A4EB-D018813B9E00}" type="slidenum">
              <a:rPr lang="es-CO" smtClean="0"/>
              <a:t>27</a:t>
            </a:fld>
            <a:endParaRPr lang="es-CO"/>
          </a:p>
        </p:txBody>
      </p:sp>
    </p:spTree>
    <p:extLst>
      <p:ext uri="{BB962C8B-B14F-4D97-AF65-F5344CB8AC3E}">
        <p14:creationId xmlns:p14="http://schemas.microsoft.com/office/powerpoint/2010/main" val="204556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3361536-CA58-46FD-8A0B-03E0FF3E1E61}" type="datetimeFigureOut">
              <a:rPr lang="es-CO" smtClean="0"/>
              <a:t>4/09/2019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3520960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361536-CA58-46FD-8A0B-03E0FF3E1E61}" type="datetimeFigureOut">
              <a:rPr lang="es-CO" smtClean="0"/>
              <a:t>4/09/2019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187904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361536-CA58-46FD-8A0B-03E0FF3E1E61}" type="datetimeFigureOut">
              <a:rPr lang="es-CO" smtClean="0"/>
              <a:t>4/09/2019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385549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361536-CA58-46FD-8A0B-03E0FF3E1E61}" type="datetimeFigureOut">
              <a:rPr lang="es-CO" smtClean="0"/>
              <a:t>4/09/2019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106690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3361536-CA58-46FD-8A0B-03E0FF3E1E61}" type="datetimeFigureOut">
              <a:rPr lang="es-CO" smtClean="0"/>
              <a:t>4/09/2019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171199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3361536-CA58-46FD-8A0B-03E0FF3E1E61}" type="datetimeFigureOut">
              <a:rPr lang="es-CO" smtClean="0"/>
              <a:t>4/09/2019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174342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3361536-CA58-46FD-8A0B-03E0FF3E1E61}" type="datetimeFigureOut">
              <a:rPr lang="es-CO" smtClean="0"/>
              <a:t>4/09/2019</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218891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3361536-CA58-46FD-8A0B-03E0FF3E1E61}" type="datetimeFigureOut">
              <a:rPr lang="es-CO" smtClean="0"/>
              <a:t>4/09/2019</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279551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61536-CA58-46FD-8A0B-03E0FF3E1E61}" type="datetimeFigureOut">
              <a:rPr lang="es-CO" smtClean="0"/>
              <a:t>4/09/2019</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9196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3361536-CA58-46FD-8A0B-03E0FF3E1E61}" type="datetimeFigureOut">
              <a:rPr lang="es-CO" smtClean="0"/>
              <a:t>4/09/2019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246333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3361536-CA58-46FD-8A0B-03E0FF3E1E61}" type="datetimeFigureOut">
              <a:rPr lang="es-CO" smtClean="0"/>
              <a:t>4/09/2019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C3888FF-8CF1-4DAD-B8B7-1400AC261C16}" type="slidenum">
              <a:rPr lang="es-CO" smtClean="0"/>
              <a:t>‹Nº›</a:t>
            </a:fld>
            <a:endParaRPr lang="es-CO"/>
          </a:p>
        </p:txBody>
      </p:sp>
    </p:spTree>
    <p:extLst>
      <p:ext uri="{BB962C8B-B14F-4D97-AF65-F5344CB8AC3E}">
        <p14:creationId xmlns:p14="http://schemas.microsoft.com/office/powerpoint/2010/main" val="178959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536-CA58-46FD-8A0B-03E0FF3E1E61}" type="datetimeFigureOut">
              <a:rPr lang="es-CO" smtClean="0"/>
              <a:t>4/09/2019</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888FF-8CF1-4DAD-B8B7-1400AC261C16}" type="slidenum">
              <a:rPr lang="es-CO" smtClean="0"/>
              <a:t>‹Nº›</a:t>
            </a:fld>
            <a:endParaRPr lang="es-CO"/>
          </a:p>
        </p:txBody>
      </p:sp>
    </p:spTree>
    <p:extLst>
      <p:ext uri="{BB962C8B-B14F-4D97-AF65-F5344CB8AC3E}">
        <p14:creationId xmlns:p14="http://schemas.microsoft.com/office/powerpoint/2010/main" val="1742450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39.png"/><Relationship Id="rId3" Type="http://schemas.openxmlformats.org/officeDocument/2006/relationships/image" Target="../media/image3.jpg"/><Relationship Id="rId7" Type="http://schemas.openxmlformats.org/officeDocument/2006/relationships/diagramLayout" Target="../diagrams/layout5.xml"/><Relationship Id="rId12"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38.jpg"/><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36.jpeg"/><Relationship Id="rId9"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0.jpeg"/><Relationship Id="rId7" Type="http://schemas.openxmlformats.org/officeDocument/2006/relationships/diagramQuickStyle" Target="../diagrams/quickStyle6.xml"/><Relationship Id="rId12"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openxmlformats.org/officeDocument/2006/relationships/image" Target="../media/image43.png"/><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image" Target="../media/image41.jp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jpeg"/><Relationship Id="rId7" Type="http://schemas.openxmlformats.org/officeDocument/2006/relationships/diagramColors" Target="../diagrams/colors7.xml"/><Relationship Id="rId12"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image" Target="../media/image48.png"/><Relationship Id="rId5" Type="http://schemas.openxmlformats.org/officeDocument/2006/relationships/diagramLayout" Target="../diagrams/layout7.xml"/><Relationship Id="rId10" Type="http://schemas.openxmlformats.org/officeDocument/2006/relationships/image" Target="../media/image47.png"/><Relationship Id="rId4" Type="http://schemas.openxmlformats.org/officeDocument/2006/relationships/diagramData" Target="../diagrams/data7.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51.jpg"/><Relationship Id="rId5" Type="http://schemas.openxmlformats.org/officeDocument/2006/relationships/diagramQuickStyle" Target="../diagrams/quickStyle8.xml"/><Relationship Id="rId10" Type="http://schemas.openxmlformats.org/officeDocument/2006/relationships/image" Target="../media/image50.jpeg"/><Relationship Id="rId4" Type="http://schemas.openxmlformats.org/officeDocument/2006/relationships/diagramLayout" Target="../diagrams/layout8.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5.jpg"/><Relationship Id="rId4" Type="http://schemas.openxmlformats.org/officeDocument/2006/relationships/diagramLayout" Target="../diagrams/layout1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4.png"/><Relationship Id="rId4" Type="http://schemas.openxmlformats.org/officeDocument/2006/relationships/diagramLayout" Target="../diagrams/layout13.xml"/><Relationship Id="rId9" Type="http://schemas.openxmlformats.org/officeDocument/2006/relationships/image" Target="../media/image3.jp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diagramQuickStyle" Target="../diagrams/quickStyle15.xml"/><Relationship Id="rId3" Type="http://schemas.openxmlformats.org/officeDocument/2006/relationships/diagramLayout" Target="../diagrams/layout14.xml"/><Relationship Id="rId7" Type="http://schemas.openxmlformats.org/officeDocument/2006/relationships/image" Target="../media/image60.png"/><Relationship Id="rId12" Type="http://schemas.openxmlformats.org/officeDocument/2006/relationships/diagramLayout" Target="../diagrams/layout15.xml"/><Relationship Id="rId17" Type="http://schemas.openxmlformats.org/officeDocument/2006/relationships/image" Target="../media/image4.png"/><Relationship Id="rId2" Type="http://schemas.openxmlformats.org/officeDocument/2006/relationships/diagramData" Target="../diagrams/data14.xml"/><Relationship Id="rId16" Type="http://schemas.openxmlformats.org/officeDocument/2006/relationships/image" Target="../media/image3.jpg"/><Relationship Id="rId1" Type="http://schemas.openxmlformats.org/officeDocument/2006/relationships/slideLayout" Target="../slideLayouts/slideLayout7.xml"/><Relationship Id="rId6" Type="http://schemas.microsoft.com/office/2007/relationships/diagramDrawing" Target="../diagrams/drawing14.xml"/><Relationship Id="rId11" Type="http://schemas.openxmlformats.org/officeDocument/2006/relationships/diagramData" Target="../diagrams/data15.xml"/><Relationship Id="rId5" Type="http://schemas.openxmlformats.org/officeDocument/2006/relationships/diagramColors" Target="../diagrams/colors14.xml"/><Relationship Id="rId15" Type="http://schemas.microsoft.com/office/2007/relationships/diagramDrawing" Target="../diagrams/drawing15.xml"/><Relationship Id="rId10" Type="http://schemas.openxmlformats.org/officeDocument/2006/relationships/image" Target="../media/image63.png"/><Relationship Id="rId4" Type="http://schemas.openxmlformats.org/officeDocument/2006/relationships/diagramQuickStyle" Target="../diagrams/quickStyle14.xml"/><Relationship Id="rId9" Type="http://schemas.openxmlformats.org/officeDocument/2006/relationships/image" Target="../media/image62.png"/><Relationship Id="rId14" Type="http://schemas.openxmlformats.org/officeDocument/2006/relationships/diagramColors" Target="../diagrams/colors1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3.jpg"/></Relationships>
</file>

<file path=ppt/slides/_rels/slide27.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image" Target="../media/image3.jpg"/><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5.svg"/><Relationship Id="rId3" Type="http://schemas.openxmlformats.org/officeDocument/2006/relationships/image" Target="../media/image77.png"/><Relationship Id="rId7" Type="http://schemas.openxmlformats.org/officeDocument/2006/relationships/image" Target="../media/image19.svg"/><Relationship Id="rId12" Type="http://schemas.openxmlformats.org/officeDocument/2006/relationships/image" Target="../media/image81.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jpg"/><Relationship Id="rId10" Type="http://schemas.openxmlformats.org/officeDocument/2006/relationships/image" Target="../media/image80.png"/><Relationship Id="rId9" Type="http://schemas.openxmlformats.org/officeDocument/2006/relationships/image" Target="../media/image21.svg"/><Relationship Id="rId14" Type="http://schemas.openxmlformats.org/officeDocument/2006/relationships/chart" Target="../charts/chart4.xml"/></Relationships>
</file>

<file path=ppt/slides/_rels/slide3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3.jp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chart" Target="../charts/char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3.jpg"/><Relationship Id="rId5" Type="http://schemas.openxmlformats.org/officeDocument/2006/relationships/diagramQuickStyle" Target="../diagrams/quickStyle2.xml"/><Relationship Id="rId10" Type="http://schemas.openxmlformats.org/officeDocument/2006/relationships/image" Target="../media/image22.jpg"/><Relationship Id="rId4" Type="http://schemas.openxmlformats.org/officeDocument/2006/relationships/diagramLayout" Target="../diagrams/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310896" y="347472"/>
            <a:ext cx="5056632" cy="954107"/>
          </a:xfrm>
          <a:prstGeom prst="rect">
            <a:avLst/>
          </a:prstGeom>
          <a:noFill/>
        </p:spPr>
        <p:txBody>
          <a:bodyPr wrap="square" rtlCol="0">
            <a:spAutoFit/>
          </a:bodyPr>
          <a:lstStyle/>
          <a:p>
            <a:r>
              <a:rPr lang="es-CO" sz="2000" b="1" i="1" dirty="0">
                <a:solidFill>
                  <a:schemeClr val="bg1"/>
                </a:solidFill>
                <a:latin typeface="Arial" panose="020B0604020202020204" pitchFamily="34" charset="0"/>
                <a:cs typeface="Arial" panose="020B0604020202020204" pitchFamily="34" charset="0"/>
              </a:rPr>
              <a:t>PROCESO DE VIGILANCIA Y CONTROL A LA GESTIÓN FISCAL</a:t>
            </a:r>
          </a:p>
          <a:p>
            <a:r>
              <a:rPr lang="es-CO" sz="1600" i="1" dirty="0">
                <a:solidFill>
                  <a:schemeClr val="bg1"/>
                </a:solidFill>
                <a:latin typeface="Arial" panose="020B0604020202020204" pitchFamily="34" charset="0"/>
                <a:cs typeface="Arial" panose="020B0604020202020204" pitchFamily="34" charset="0"/>
              </a:rPr>
              <a:t>VIGENCIA 2018 – </a:t>
            </a:r>
            <a:r>
              <a:rPr lang="es-419" sz="1600" i="1" dirty="0">
                <a:solidFill>
                  <a:schemeClr val="bg1"/>
                </a:solidFill>
                <a:latin typeface="Arial" panose="020B0604020202020204" pitchFamily="34" charset="0"/>
                <a:cs typeface="Arial" panose="020B0604020202020204" pitchFamily="34" charset="0"/>
              </a:rPr>
              <a:t>Junio</a:t>
            </a:r>
            <a:r>
              <a:rPr lang="es-CO" sz="1600" i="1" dirty="0">
                <a:solidFill>
                  <a:schemeClr val="bg1"/>
                </a:solidFill>
                <a:latin typeface="Arial" panose="020B0604020202020204" pitchFamily="34" charset="0"/>
                <a:cs typeface="Arial" panose="020B0604020202020204" pitchFamily="34" charset="0"/>
              </a:rPr>
              <a:t> </a:t>
            </a:r>
            <a:r>
              <a:rPr lang="es-CO" sz="1600" i="1" dirty="0" smtClean="0">
                <a:solidFill>
                  <a:schemeClr val="bg1"/>
                </a:solidFill>
                <a:latin typeface="Arial" panose="020B0604020202020204" pitchFamily="34" charset="0"/>
                <a:cs typeface="Arial" panose="020B0604020202020204" pitchFamily="34" charset="0"/>
              </a:rPr>
              <a:t>2019</a:t>
            </a:r>
            <a:endParaRPr lang="es-CO" dirty="0"/>
          </a:p>
        </p:txBody>
      </p:sp>
    </p:spTree>
    <p:extLst>
      <p:ext uri="{BB962C8B-B14F-4D97-AF65-F5344CB8AC3E}">
        <p14:creationId xmlns:p14="http://schemas.microsoft.com/office/powerpoint/2010/main" val="292499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7" name="Diagrama 6"/>
          <p:cNvGraphicFramePr/>
          <p:nvPr>
            <p:extLst>
              <p:ext uri="{D42A27DB-BD31-4B8C-83A1-F6EECF244321}">
                <p14:modId xmlns:p14="http://schemas.microsoft.com/office/powerpoint/2010/main" val="1562455921"/>
              </p:ext>
            </p:extLst>
          </p:nvPr>
        </p:nvGraphicFramePr>
        <p:xfrm>
          <a:off x="195726" y="1333500"/>
          <a:ext cx="6024100" cy="4529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449191" y="442560"/>
            <a:ext cx="5772606"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SERVICIOS PÚBLICOS </a:t>
            </a:r>
            <a:endParaRPr lang="es-CO" sz="2800" dirty="0">
              <a:solidFill>
                <a:schemeClr val="bg1"/>
              </a:solidFill>
              <a:latin typeface="Arial" panose="020B0604020202020204" pitchFamily="34" charset="0"/>
              <a:cs typeface="Arial" panose="020B0604020202020204" pitchFamily="34" charset="0"/>
            </a:endParaRPr>
          </a:p>
        </p:txBody>
      </p:sp>
      <p:sp>
        <p:nvSpPr>
          <p:cNvPr id="9" name="CuadroTexto 8"/>
          <p:cNvSpPr txBox="1"/>
          <p:nvPr/>
        </p:nvSpPr>
        <p:spPr>
          <a:xfrm>
            <a:off x="7967091" y="4686460"/>
            <a:ext cx="2402080" cy="1015663"/>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$189.553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419" sz="2000" b="1" dirty="0" smtClean="0">
                <a:ln/>
                <a:solidFill>
                  <a:srgbClr val="FF0000"/>
                </a:solidFill>
                <a:latin typeface="Arial" panose="020B0604020202020204" pitchFamily="34" charset="0"/>
                <a:cs typeface="Arial" panose="020B0604020202020204" pitchFamily="34" charset="0"/>
              </a:rPr>
              <a:t>M</a:t>
            </a:r>
            <a:r>
              <a:rPr lang="es-CO" sz="2000" b="1" dirty="0" smtClean="0">
                <a:ln/>
                <a:solidFill>
                  <a:srgbClr val="FF0000"/>
                </a:solidFill>
                <a:latin typeface="Arial" panose="020B0604020202020204" pitchFamily="34" charset="0"/>
                <a:cs typeface="Arial" panose="020B0604020202020204" pitchFamily="34" charset="0"/>
              </a:rPr>
              <a:t>ILLONES</a:t>
            </a:r>
            <a:endParaRPr lang="es-CO" sz="2000" b="1" dirty="0">
              <a:solidFill>
                <a:srgbClr val="FF0000"/>
              </a:solidFill>
              <a:latin typeface="Arial" panose="020B0604020202020204" pitchFamily="34" charset="0"/>
              <a:cs typeface="Arial" panose="020B0604020202020204" pitchFamily="34" charset="0"/>
            </a:endParaRPr>
          </a:p>
        </p:txBody>
      </p:sp>
      <p:grpSp>
        <p:nvGrpSpPr>
          <p:cNvPr id="13" name="Grupo 12"/>
          <p:cNvGrpSpPr/>
          <p:nvPr/>
        </p:nvGrpSpPr>
        <p:grpSpPr>
          <a:xfrm>
            <a:off x="7206861" y="1807179"/>
            <a:ext cx="4022758" cy="2440596"/>
            <a:chOff x="7487578" y="2185851"/>
            <a:chExt cx="4022758" cy="2440596"/>
          </a:xfrm>
        </p:grpSpPr>
        <p:sp>
          <p:nvSpPr>
            <p:cNvPr id="10" name="CuadroTexto 9"/>
            <p:cNvSpPr txBox="1"/>
            <p:nvPr/>
          </p:nvSpPr>
          <p:spPr>
            <a:xfrm>
              <a:off x="7487578" y="4226337"/>
              <a:ext cx="4022758" cy="400110"/>
            </a:xfrm>
            <a:prstGeom prst="rect">
              <a:avLst/>
            </a:prstGeom>
            <a:solidFill>
              <a:srgbClr val="FF0000"/>
            </a:solidFill>
          </p:spPr>
          <p:txBody>
            <a:bodyPr wrap="square" rtlCol="0">
              <a:spAutoFit/>
            </a:bodyPr>
            <a:lstStyle/>
            <a:p>
              <a:pPr algn="ctr"/>
              <a:r>
                <a:rPr lang="es-CO" sz="2000" b="1" dirty="0">
                  <a:ln/>
                  <a:solidFill>
                    <a:schemeClr val="bg1"/>
                  </a:solidFill>
                  <a:latin typeface="Arial" panose="020B0604020202020204" pitchFamily="34" charset="0"/>
                  <a:cs typeface="Arial" panose="020B0604020202020204" pitchFamily="34" charset="0"/>
                </a:rPr>
                <a:t>Hallazgos </a:t>
              </a:r>
              <a:r>
                <a:rPr lang="es-CO" sz="2000" b="1" dirty="0" smtClean="0">
                  <a:ln/>
                  <a:solidFill>
                    <a:schemeClr val="bg1"/>
                  </a:solidFill>
                  <a:latin typeface="Arial" panose="020B0604020202020204" pitchFamily="34" charset="0"/>
                  <a:cs typeface="Arial" panose="020B0604020202020204" pitchFamily="34" charset="0"/>
                </a:rPr>
                <a:t>fiscales por:</a:t>
              </a:r>
              <a:endParaRPr lang="es-CO" sz="2000" b="1" dirty="0">
                <a:solidFill>
                  <a:schemeClr val="bg1"/>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7578" y="2185851"/>
              <a:ext cx="4022758" cy="2040486"/>
            </a:xfrm>
            <a:prstGeom prst="rect">
              <a:avLst/>
            </a:prstGeom>
          </p:spPr>
        </p:pic>
      </p:grpSp>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t="37736" b="9962"/>
          <a:stretch/>
        </p:blipFill>
        <p:spPr>
          <a:xfrm>
            <a:off x="203627" y="6134100"/>
            <a:ext cx="1142384" cy="600075"/>
          </a:xfrm>
          <a:prstGeom prst="rect">
            <a:avLst/>
          </a:prstGeom>
        </p:spPr>
      </p:pic>
    </p:spTree>
    <p:extLst>
      <p:ext uri="{BB962C8B-B14F-4D97-AF65-F5344CB8AC3E}">
        <p14:creationId xmlns:p14="http://schemas.microsoft.com/office/powerpoint/2010/main" val="35242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7" name="Diagrama 6">
            <a:extLst>
              <a:ext uri="{FF2B5EF4-FFF2-40B4-BE49-F238E27FC236}">
                <a16:creationId xmlns:a16="http://schemas.microsoft.com/office/drawing/2014/main" xmlns="" id="{BC8FAFEA-E623-41DE-A48F-4083A12378FD}"/>
              </a:ext>
            </a:extLst>
          </p:cNvPr>
          <p:cNvGraphicFramePr/>
          <p:nvPr>
            <p:extLst>
              <p:ext uri="{D42A27DB-BD31-4B8C-83A1-F6EECF244321}">
                <p14:modId xmlns:p14="http://schemas.microsoft.com/office/powerpoint/2010/main" val="1571512959"/>
              </p:ext>
            </p:extLst>
          </p:nvPr>
        </p:nvGraphicFramePr>
        <p:xfrm>
          <a:off x="652271" y="1219500"/>
          <a:ext cx="5719954" cy="49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uadroTexto 17"/>
          <p:cNvSpPr txBox="1"/>
          <p:nvPr/>
        </p:nvSpPr>
        <p:spPr>
          <a:xfrm>
            <a:off x="6891147" y="4492641"/>
            <a:ext cx="4472178" cy="1015663"/>
          </a:xfrm>
          <a:prstGeom prst="rect">
            <a:avLst/>
          </a:prstGeom>
          <a:noFill/>
        </p:spPr>
        <p:txBody>
          <a:bodyPr wrap="square" rtlCol="0">
            <a:spAutoFit/>
          </a:bodyPr>
          <a:lstStyle/>
          <a:p>
            <a:pPr algn="ctr"/>
            <a:r>
              <a:rPr lang="es-CO" sz="3200" b="1" dirty="0">
                <a:solidFill>
                  <a:srgbClr val="FF0000"/>
                </a:solidFill>
                <a:latin typeface="Arial" panose="020B0604020202020204" pitchFamily="34" charset="0"/>
                <a:cs typeface="Arial" panose="020B0604020202020204" pitchFamily="34" charset="0"/>
              </a:rPr>
              <a:t>$</a:t>
            </a:r>
            <a:r>
              <a:rPr lang="es-CO" sz="4000" b="1" dirty="0" smtClean="0">
                <a:solidFill>
                  <a:srgbClr val="FF0000"/>
                </a:solidFill>
                <a:latin typeface="Arial" panose="020B0604020202020204" pitchFamily="34" charset="0"/>
                <a:cs typeface="Arial" panose="020B0604020202020204" pitchFamily="34" charset="0"/>
              </a:rPr>
              <a:t>67.588</a:t>
            </a:r>
            <a:endParaRPr lang="es-419" sz="4000" b="1" dirty="0" smtClean="0">
              <a:solidFill>
                <a:srgbClr val="FF0000"/>
              </a:solidFill>
              <a:latin typeface="Arial" panose="020B0604020202020204" pitchFamily="34" charset="0"/>
              <a:cs typeface="Arial" panose="020B0604020202020204" pitchFamily="34" charset="0"/>
            </a:endParaRPr>
          </a:p>
          <a:p>
            <a:pPr algn="ctr"/>
            <a:r>
              <a:rPr lang="es-CO" sz="2000" b="1" dirty="0" smtClean="0">
                <a:solidFill>
                  <a:srgbClr val="FF0000"/>
                </a:solidFill>
                <a:latin typeface="Arial" panose="020B0604020202020204" pitchFamily="34" charset="0"/>
                <a:cs typeface="Arial" panose="020B0604020202020204" pitchFamily="34" charset="0"/>
              </a:rPr>
              <a:t>MILLONES</a:t>
            </a:r>
            <a:endParaRPr lang="es-CO" sz="2000" b="1" dirty="0">
              <a:solidFill>
                <a:srgbClr val="FF0000"/>
              </a:solidFill>
              <a:latin typeface="Arial" panose="020B0604020202020204" pitchFamily="34" charset="0"/>
              <a:cs typeface="Arial" panose="020B0604020202020204" pitchFamily="34" charset="0"/>
            </a:endParaRPr>
          </a:p>
        </p:txBody>
      </p:sp>
      <p:grpSp>
        <p:nvGrpSpPr>
          <p:cNvPr id="2" name="Grupo 1"/>
          <p:cNvGrpSpPr/>
          <p:nvPr/>
        </p:nvGrpSpPr>
        <p:grpSpPr>
          <a:xfrm>
            <a:off x="6922541" y="1876721"/>
            <a:ext cx="4410706" cy="2292924"/>
            <a:chOff x="6950815" y="1962506"/>
            <a:chExt cx="4410706" cy="2292924"/>
          </a:xfrm>
        </p:grpSpPr>
        <p:pic>
          <p:nvPicPr>
            <p:cNvPr id="3" name="Imagen 2"/>
            <p:cNvPicPr>
              <a:picLocks noChangeAspect="1"/>
            </p:cNvPicPr>
            <p:nvPr/>
          </p:nvPicPr>
          <p:blipFill rotWithShape="1">
            <a:blip r:embed="rId8" cstate="print">
              <a:extLst>
                <a:ext uri="{28A0092B-C50C-407E-A947-70E740481C1C}">
                  <a14:useLocalDpi xmlns:a14="http://schemas.microsoft.com/office/drawing/2010/main" val="0"/>
                </a:ext>
              </a:extLst>
            </a:blip>
            <a:srcRect t="10700" b="21237"/>
            <a:stretch/>
          </p:blipFill>
          <p:spPr>
            <a:xfrm>
              <a:off x="6950815" y="1962506"/>
              <a:ext cx="4410706" cy="1998328"/>
            </a:xfrm>
            <a:prstGeom prst="rect">
              <a:avLst/>
            </a:prstGeom>
          </p:spPr>
        </p:pic>
        <p:sp>
          <p:nvSpPr>
            <p:cNvPr id="19" name="CuadroTexto 18"/>
            <p:cNvSpPr txBox="1"/>
            <p:nvPr/>
          </p:nvSpPr>
          <p:spPr>
            <a:xfrm>
              <a:off x="6950815" y="3855320"/>
              <a:ext cx="4410706" cy="400110"/>
            </a:xfrm>
            <a:prstGeom prst="rect">
              <a:avLst/>
            </a:prstGeom>
            <a:solidFill>
              <a:srgbClr val="FF0000"/>
            </a:solidFill>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Hallazgos fiscales por:</a:t>
              </a:r>
            </a:p>
          </p:txBody>
        </p:sp>
      </p:grpSp>
      <p:sp>
        <p:nvSpPr>
          <p:cNvPr id="15" name="Rectángulo 14">
            <a:extLst>
              <a:ext uri="{FF2B5EF4-FFF2-40B4-BE49-F238E27FC236}">
                <a16:creationId xmlns:a16="http://schemas.microsoft.com/office/drawing/2014/main" xmlns="" id="{EEA79D2F-3BCA-4D4F-BD17-60B5456117D2}"/>
              </a:ext>
            </a:extLst>
          </p:cNvPr>
          <p:cNvSpPr/>
          <p:nvPr/>
        </p:nvSpPr>
        <p:spPr>
          <a:xfrm>
            <a:off x="397429" y="500619"/>
            <a:ext cx="7458391" cy="523220"/>
          </a:xfrm>
          <a:prstGeom prst="rect">
            <a:avLst/>
          </a:prstGeom>
        </p:spPr>
        <p:txBody>
          <a:bodyPr wrap="square">
            <a:spAutoFit/>
          </a:bodyPr>
          <a:lstStyle/>
          <a:p>
            <a:r>
              <a:rPr lang="es-CO" sz="2800" b="1" dirty="0">
                <a:ln/>
                <a:solidFill>
                  <a:schemeClr val="bg1"/>
                </a:solidFill>
                <a:latin typeface="Arial" panose="020B0604020202020204" pitchFamily="34" charset="0"/>
                <a:cs typeface="Arial" panose="020B0604020202020204" pitchFamily="34" charset="0"/>
              </a:rPr>
              <a:t>SECTOR </a:t>
            </a:r>
            <a:r>
              <a:rPr lang="es-CO" sz="2800" b="1" dirty="0" smtClean="0">
                <a:ln/>
                <a:solidFill>
                  <a:schemeClr val="bg1"/>
                </a:solidFill>
                <a:latin typeface="Arial" panose="020B0604020202020204" pitchFamily="34" charset="0"/>
                <a:cs typeface="Arial" panose="020B0604020202020204" pitchFamily="34" charset="0"/>
              </a:rPr>
              <a:t>HACIENDA</a:t>
            </a:r>
            <a:endParaRPr lang="es-CO" sz="2800" dirty="0">
              <a:solidFill>
                <a:schemeClr val="bg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39332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8" name="Rectángulo 7"/>
          <p:cNvSpPr/>
          <p:nvPr/>
        </p:nvSpPr>
        <p:spPr>
          <a:xfrm>
            <a:off x="324298" y="430039"/>
            <a:ext cx="9680792"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a:t>
            </a:r>
            <a:r>
              <a:rPr lang="es-419" sz="2800" b="1" dirty="0" smtClean="0">
                <a:ln/>
                <a:solidFill>
                  <a:schemeClr val="bg1"/>
                </a:solidFill>
                <a:latin typeface="Arial" panose="020B0604020202020204" pitchFamily="34" charset="0"/>
                <a:cs typeface="Arial" panose="020B0604020202020204" pitchFamily="34" charset="0"/>
              </a:rPr>
              <a:t>MOVILIDAD (Secretaría Distrital de Movilidad) </a:t>
            </a:r>
            <a:endParaRPr lang="es-CO" sz="2800" dirty="0">
              <a:solidFill>
                <a:schemeClr val="bg1"/>
              </a:solidFill>
              <a:latin typeface="Arial" panose="020B0604020202020204" pitchFamily="34" charset="0"/>
              <a:cs typeface="Arial" panose="020B0604020202020204" pitchFamily="34" charset="0"/>
            </a:endParaRPr>
          </a:p>
        </p:txBody>
      </p:sp>
      <p:sp>
        <p:nvSpPr>
          <p:cNvPr id="18" name="CuadroTexto 17"/>
          <p:cNvSpPr txBox="1"/>
          <p:nvPr/>
        </p:nvSpPr>
        <p:spPr>
          <a:xfrm>
            <a:off x="8085649" y="4858661"/>
            <a:ext cx="2182008" cy="923330"/>
          </a:xfrm>
          <a:prstGeom prst="rect">
            <a:avLst/>
          </a:prstGeom>
          <a:noFill/>
        </p:spPr>
        <p:txBody>
          <a:bodyPr wrap="none" rtlCol="0">
            <a:spAutoFit/>
          </a:bodyPr>
          <a:lstStyle/>
          <a:p>
            <a:pPr algn="just"/>
            <a:r>
              <a:rPr lang="es-CO" sz="4000" b="1" dirty="0" smtClean="0">
                <a:ln/>
                <a:solidFill>
                  <a:srgbClr val="FF0000"/>
                </a:solidFill>
                <a:latin typeface="Arial" panose="020B0604020202020204" pitchFamily="34" charset="0"/>
                <a:cs typeface="Arial" panose="020B0604020202020204" pitchFamily="34" charset="0"/>
              </a:rPr>
              <a:t>$56.662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CO" sz="1400" b="1" dirty="0" smtClean="0">
                <a:ln/>
                <a:solidFill>
                  <a:srgbClr val="FF0000"/>
                </a:solidFill>
                <a:latin typeface="Arial" panose="020B0604020202020204" pitchFamily="34" charset="0"/>
                <a:cs typeface="Arial" panose="020B0604020202020204" pitchFamily="34" charset="0"/>
              </a:rPr>
              <a:t>MILLONES</a:t>
            </a:r>
            <a:endParaRPr lang="es-CO" sz="1400" b="1" dirty="0">
              <a:ln/>
              <a:solidFill>
                <a:srgbClr val="FF0000"/>
              </a:solidFill>
              <a:latin typeface="Arial" panose="020B0604020202020204" pitchFamily="34" charset="0"/>
              <a:cs typeface="Arial" panose="020B0604020202020204" pitchFamily="34" charset="0"/>
            </a:endParaRPr>
          </a:p>
        </p:txBody>
      </p:sp>
      <p:grpSp>
        <p:nvGrpSpPr>
          <p:cNvPr id="7" name="Grupo 6"/>
          <p:cNvGrpSpPr/>
          <p:nvPr/>
        </p:nvGrpSpPr>
        <p:grpSpPr>
          <a:xfrm>
            <a:off x="7001972" y="1728300"/>
            <a:ext cx="4262391" cy="2779050"/>
            <a:chOff x="8137769" y="2853605"/>
            <a:chExt cx="3267661" cy="2130493"/>
          </a:xfrm>
        </p:grpSpPr>
        <p:sp>
          <p:nvSpPr>
            <p:cNvPr id="22" name="CuadroTexto 21"/>
            <p:cNvSpPr txBox="1"/>
            <p:nvPr/>
          </p:nvSpPr>
          <p:spPr>
            <a:xfrm>
              <a:off x="8137769" y="4677363"/>
              <a:ext cx="3267661" cy="306735"/>
            </a:xfrm>
            <a:prstGeom prst="rect">
              <a:avLst/>
            </a:prstGeom>
            <a:solidFill>
              <a:srgbClr val="FF0000"/>
            </a:solidFill>
          </p:spPr>
          <p:txBody>
            <a:bodyPr wrap="square" rtlCol="0">
              <a:spAutoFit/>
            </a:bodyPr>
            <a:lstStyle/>
            <a:p>
              <a:pPr algn="ctr"/>
              <a:r>
                <a:rPr lang="es-419" sz="2000" b="1" dirty="0" smtClean="0">
                  <a:ln/>
                  <a:solidFill>
                    <a:schemeClr val="bg1"/>
                  </a:solidFill>
                  <a:latin typeface="Arial" panose="020B0604020202020204" pitchFamily="34" charset="0"/>
                  <a:cs typeface="Arial" panose="020B0604020202020204" pitchFamily="34" charset="0"/>
                </a:rPr>
                <a:t>H</a:t>
              </a:r>
              <a:r>
                <a:rPr lang="es-CO" sz="2000" b="1" dirty="0" err="1" smtClean="0">
                  <a:ln/>
                  <a:solidFill>
                    <a:schemeClr val="bg1"/>
                  </a:solidFill>
                  <a:latin typeface="Arial" panose="020B0604020202020204" pitchFamily="34" charset="0"/>
                  <a:cs typeface="Arial" panose="020B0604020202020204" pitchFamily="34" charset="0"/>
                </a:rPr>
                <a:t>allazgos</a:t>
              </a:r>
              <a:r>
                <a:rPr lang="es-CO" sz="2000" b="1" dirty="0" smtClean="0">
                  <a:ln/>
                  <a:solidFill>
                    <a:schemeClr val="bg1"/>
                  </a:solidFill>
                  <a:latin typeface="Arial" panose="020B0604020202020204" pitchFamily="34" charset="0"/>
                  <a:cs typeface="Arial" panose="020B0604020202020204" pitchFamily="34" charset="0"/>
                </a:rPr>
                <a:t> fiscales por:</a:t>
              </a:r>
              <a:endParaRPr lang="es-CO" sz="2000" b="1" dirty="0">
                <a:solidFill>
                  <a:schemeClr val="bg1"/>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rotWithShape="1">
            <a:blip r:embed="rId4" cstate="print">
              <a:extLst>
                <a:ext uri="{28A0092B-C50C-407E-A947-70E740481C1C}">
                  <a14:useLocalDpi xmlns:a14="http://schemas.microsoft.com/office/drawing/2010/main" val="0"/>
                </a:ext>
              </a:extLst>
            </a:blip>
            <a:srcRect l="-266" t="26485" r="266" b="-8882"/>
            <a:stretch/>
          </p:blipFill>
          <p:spPr>
            <a:xfrm>
              <a:off x="8137769" y="2853605"/>
              <a:ext cx="3267661" cy="2019362"/>
            </a:xfrm>
            <a:prstGeom prst="rect">
              <a:avLst/>
            </a:prstGeom>
          </p:spPr>
        </p:pic>
      </p:grpSp>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grpSp>
        <p:nvGrpSpPr>
          <p:cNvPr id="9" name="Grupo 8"/>
          <p:cNvGrpSpPr/>
          <p:nvPr/>
        </p:nvGrpSpPr>
        <p:grpSpPr>
          <a:xfrm>
            <a:off x="13256602" y="1958486"/>
            <a:ext cx="6271635" cy="4691152"/>
            <a:chOff x="314325" y="1266825"/>
            <a:chExt cx="6271635" cy="4691152"/>
          </a:xfrm>
        </p:grpSpPr>
        <p:grpSp>
          <p:nvGrpSpPr>
            <p:cNvPr id="11" name="Grupo 10"/>
            <p:cNvGrpSpPr/>
            <p:nvPr/>
          </p:nvGrpSpPr>
          <p:grpSpPr>
            <a:xfrm>
              <a:off x="314325" y="1266825"/>
              <a:ext cx="6271635" cy="4691152"/>
              <a:chOff x="0" y="734127"/>
              <a:chExt cx="7043893" cy="5541865"/>
            </a:xfrm>
          </p:grpSpPr>
          <p:graphicFrame>
            <p:nvGraphicFramePr>
              <p:cNvPr id="4" name="Diagrama 3"/>
              <p:cNvGraphicFramePr/>
              <p:nvPr>
                <p:extLst>
                  <p:ext uri="{D42A27DB-BD31-4B8C-83A1-F6EECF244321}">
                    <p14:modId xmlns:p14="http://schemas.microsoft.com/office/powerpoint/2010/main" val="2135473799"/>
                  </p:ext>
                </p:extLst>
              </p:nvPr>
            </p:nvGraphicFramePr>
            <p:xfrm>
              <a:off x="0" y="734127"/>
              <a:ext cx="6661470" cy="55418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ángulo 2"/>
              <p:cNvSpPr/>
              <p:nvPr/>
            </p:nvSpPr>
            <p:spPr>
              <a:xfrm>
                <a:off x="557904" y="1811113"/>
                <a:ext cx="6485989" cy="307777"/>
              </a:xfrm>
              <a:prstGeom prst="rect">
                <a:avLst/>
              </a:prstGeom>
            </p:spPr>
            <p:txBody>
              <a:bodyPr wrap="square">
                <a:spAutoFit/>
              </a:bodyPr>
              <a:lstStyle/>
              <a:p>
                <a:pPr algn="just"/>
                <a:endParaRPr lang="es-CO" sz="1400" dirty="0">
                  <a:ln/>
                  <a:solidFill>
                    <a:srgbClr val="FF0000"/>
                  </a:solidFill>
                </a:endParaRPr>
              </a:p>
            </p:txBody>
          </p:sp>
        </p:grpSp>
        <p:sp>
          <p:nvSpPr>
            <p:cNvPr id="17" name="Elipse 16"/>
            <p:cNvSpPr/>
            <p:nvPr/>
          </p:nvSpPr>
          <p:spPr>
            <a:xfrm>
              <a:off x="740581" y="3040121"/>
              <a:ext cx="1129783" cy="1129704"/>
            </a:xfrm>
            <a:prstGeom prst="ellipse">
              <a:avLst/>
            </a:prstGeom>
            <a:blipFill>
              <a:blip r:embed="rId11">
                <a:extLst>
                  <a:ext uri="{28A0092B-C50C-407E-A947-70E740481C1C}">
                    <a14:useLocalDpi xmlns:a14="http://schemas.microsoft.com/office/drawing/2010/main" val="0"/>
                  </a:ext>
                </a:extLst>
              </a:blip>
              <a:srcRect/>
              <a:stretch>
                <a:fillRect l="-25000" r="-25000"/>
              </a:stretch>
            </a:blipFill>
          </p:spPr>
          <p:style>
            <a:lnRef idx="1">
              <a:schemeClr val="lt1">
                <a:hueOff val="0"/>
                <a:satOff val="0"/>
                <a:lumOff val="0"/>
                <a:alphaOff val="0"/>
              </a:schemeClr>
            </a:lnRef>
            <a:fillRef idx="1">
              <a:scrgbClr r="0" g="0" b="0"/>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19" name="Elipse 18"/>
            <p:cNvSpPr/>
            <p:nvPr/>
          </p:nvSpPr>
          <p:spPr>
            <a:xfrm>
              <a:off x="383447" y="4450398"/>
              <a:ext cx="1151322" cy="1151240"/>
            </a:xfrm>
            <a:prstGeom prst="ellipse">
              <a:avLst/>
            </a:prstGeom>
            <a:blipFill>
              <a:blip r:embed="rId12">
                <a:extLst>
                  <a:ext uri="{28A0092B-C50C-407E-A947-70E740481C1C}">
                    <a14:useLocalDpi xmlns:a14="http://schemas.microsoft.com/office/drawing/2010/main" val="0"/>
                  </a:ext>
                </a:extLst>
              </a:blip>
              <a:srcRect/>
              <a:stretch>
                <a:fillRect l="-80000" r="-80000"/>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5" name="Elipse 4"/>
            <p:cNvSpPr/>
            <p:nvPr/>
          </p:nvSpPr>
          <p:spPr>
            <a:xfrm>
              <a:off x="418352" y="1643529"/>
              <a:ext cx="1111623" cy="112357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dirty="0">
                <a:solidFill>
                  <a:schemeClr val="tx1"/>
                </a:solidFill>
                <a:latin typeface="Arial" panose="020B0604020202020204" pitchFamily="34" charset="0"/>
                <a:cs typeface="Arial" panose="020B0604020202020204" pitchFamily="34" charset="0"/>
              </a:endParaRPr>
            </a:p>
          </p:txBody>
        </p:sp>
        <p:sp>
          <p:nvSpPr>
            <p:cNvPr id="6" name="CuadroTexto 5"/>
            <p:cNvSpPr txBox="1"/>
            <p:nvPr/>
          </p:nvSpPr>
          <p:spPr>
            <a:xfrm>
              <a:off x="380048" y="2003200"/>
              <a:ext cx="1191491" cy="577081"/>
            </a:xfrm>
            <a:prstGeom prst="rect">
              <a:avLst/>
            </a:prstGeom>
            <a:noFill/>
          </p:spPr>
          <p:txBody>
            <a:bodyPr wrap="square" rtlCol="0">
              <a:spAutoFit/>
            </a:bodyPr>
            <a:lstStyle/>
            <a:p>
              <a:pPr algn="ctr"/>
              <a:r>
                <a:rPr lang="es-CO" sz="1050" dirty="0">
                  <a:latin typeface="Arial" panose="020B0604020202020204" pitchFamily="34" charset="0"/>
                  <a:cs typeface="Arial" panose="020B0604020202020204" pitchFamily="34" charset="0"/>
                </a:rPr>
                <a:t>SECRETARÍA DE MOVILIDAD</a:t>
              </a:r>
            </a:p>
            <a:p>
              <a:pPr algn="ctr"/>
              <a:endParaRPr lang="es-CO" sz="1050" dirty="0"/>
            </a:p>
          </p:txBody>
        </p:sp>
      </p:grpSp>
      <p:pic>
        <p:nvPicPr>
          <p:cNvPr id="10" name="Imagen 9"/>
          <p:cNvPicPr>
            <a:picLocks noChangeAspect="1"/>
          </p:cNvPicPr>
          <p:nvPr/>
        </p:nvPicPr>
        <p:blipFill rotWithShape="1">
          <a:blip r:embed="rId13"/>
          <a:srcRect l="1490" t="18073" r="47861" b="14274"/>
          <a:stretch/>
        </p:blipFill>
        <p:spPr>
          <a:xfrm>
            <a:off x="246184" y="1066801"/>
            <a:ext cx="6600092" cy="4958862"/>
          </a:xfrm>
          <a:prstGeom prst="rect">
            <a:avLst/>
          </a:prstGeom>
        </p:spPr>
      </p:pic>
    </p:spTree>
    <p:extLst>
      <p:ext uri="{BB962C8B-B14F-4D97-AF65-F5344CB8AC3E}">
        <p14:creationId xmlns:p14="http://schemas.microsoft.com/office/powerpoint/2010/main" val="235399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4" name="CuadroTexto 13">
            <a:extLst>
              <a:ext uri="{FF2B5EF4-FFF2-40B4-BE49-F238E27FC236}">
                <a16:creationId xmlns:a16="http://schemas.microsoft.com/office/drawing/2014/main" xmlns="" id="{060B6920-AC87-472B-8326-4DF5BDDDDC96}"/>
              </a:ext>
            </a:extLst>
          </p:cNvPr>
          <p:cNvSpPr txBox="1"/>
          <p:nvPr/>
        </p:nvSpPr>
        <p:spPr>
          <a:xfrm>
            <a:off x="8459061" y="4118853"/>
            <a:ext cx="2339567" cy="954107"/>
          </a:xfrm>
          <a:prstGeom prst="rect">
            <a:avLst/>
          </a:prstGeom>
          <a:noFill/>
        </p:spPr>
        <p:txBody>
          <a:bodyPr wrap="square" rtlCol="0">
            <a:spAutoFit/>
          </a:bodyPr>
          <a:lstStyle/>
          <a:p>
            <a:pPr algn="ctr"/>
            <a:r>
              <a:rPr lang="es-CO" sz="3600" b="1" dirty="0">
                <a:solidFill>
                  <a:srgbClr val="FF0000"/>
                </a:solidFill>
                <a:latin typeface="Arial" panose="020B0604020202020204" pitchFamily="34" charset="0"/>
                <a:cs typeface="Arial" panose="020B0604020202020204" pitchFamily="34" charset="0"/>
              </a:rPr>
              <a:t>$</a:t>
            </a:r>
            <a:r>
              <a:rPr lang="es-CO" sz="3600" b="1" dirty="0" smtClean="0">
                <a:solidFill>
                  <a:srgbClr val="FF0000"/>
                </a:solidFill>
                <a:latin typeface="Arial" panose="020B0604020202020204" pitchFamily="34" charset="0"/>
                <a:cs typeface="Arial" panose="020B0604020202020204" pitchFamily="34" charset="0"/>
              </a:rPr>
              <a:t>47.346</a:t>
            </a:r>
          </a:p>
          <a:p>
            <a:pPr algn="ctr"/>
            <a:r>
              <a:rPr lang="es-CO" sz="2000" b="1" dirty="0" smtClean="0">
                <a:solidFill>
                  <a:srgbClr val="FF0000"/>
                </a:solidFill>
                <a:latin typeface="Arial" panose="020B0604020202020204" pitchFamily="34" charset="0"/>
                <a:cs typeface="Arial" panose="020B0604020202020204" pitchFamily="34" charset="0"/>
              </a:rPr>
              <a:t>MILLONES</a:t>
            </a:r>
            <a:endParaRPr lang="es-419" sz="2000" b="1" dirty="0">
              <a:solidFill>
                <a:srgbClr val="FF0000"/>
              </a:solidFill>
              <a:latin typeface="Arial" panose="020B0604020202020204" pitchFamily="34" charset="0"/>
              <a:cs typeface="Arial" panose="020B0604020202020204" pitchFamily="34" charset="0"/>
            </a:endParaRPr>
          </a:p>
        </p:txBody>
      </p:sp>
      <p:sp>
        <p:nvSpPr>
          <p:cNvPr id="9" name="Rectángulo 8"/>
          <p:cNvSpPr/>
          <p:nvPr/>
        </p:nvSpPr>
        <p:spPr>
          <a:xfrm>
            <a:off x="359903" y="461846"/>
            <a:ext cx="9984247" cy="523220"/>
          </a:xfrm>
          <a:prstGeom prst="rect">
            <a:avLst/>
          </a:prstGeom>
        </p:spPr>
        <p:txBody>
          <a:bodyPr wrap="square">
            <a:spAutoFit/>
          </a:bodyPr>
          <a:lstStyle/>
          <a:p>
            <a:pPr algn="just"/>
            <a:r>
              <a:rPr lang="es-419" sz="2800" b="1" dirty="0">
                <a:ln/>
                <a:solidFill>
                  <a:schemeClr val="bg1"/>
                </a:solidFill>
                <a:latin typeface="Arial" panose="020B0604020202020204" pitchFamily="34" charset="0"/>
                <a:cs typeface="Arial" panose="020B0604020202020204" pitchFamily="34" charset="0"/>
              </a:rPr>
              <a:t>SECTOR </a:t>
            </a:r>
            <a:r>
              <a:rPr lang="es-CO" sz="2800" b="1" dirty="0" smtClean="0">
                <a:ln/>
                <a:solidFill>
                  <a:schemeClr val="bg1"/>
                </a:solidFill>
                <a:latin typeface="Arial" panose="020B0604020202020204" pitchFamily="34" charset="0"/>
                <a:cs typeface="Arial" panose="020B0604020202020204" pitchFamily="34" charset="0"/>
              </a:rPr>
              <a:t>EDUCACIÓN </a:t>
            </a:r>
            <a:r>
              <a:rPr lang="es-419" sz="2800" b="1" dirty="0">
                <a:ln/>
                <a:solidFill>
                  <a:schemeClr val="bg1"/>
                </a:solidFill>
                <a:latin typeface="Arial" panose="020B0604020202020204" pitchFamily="34" charset="0"/>
                <a:cs typeface="Arial" panose="020B0604020202020204" pitchFamily="34" charset="0"/>
              </a:rPr>
              <a:t>(Secretaría Distrital de </a:t>
            </a:r>
            <a:r>
              <a:rPr lang="es-419" sz="2800" b="1" dirty="0" smtClean="0">
                <a:ln/>
                <a:solidFill>
                  <a:schemeClr val="bg1"/>
                </a:solidFill>
                <a:latin typeface="Arial" panose="020B0604020202020204" pitchFamily="34" charset="0"/>
                <a:cs typeface="Arial" panose="020B0604020202020204" pitchFamily="34" charset="0"/>
              </a:rPr>
              <a:t>Educación)</a:t>
            </a:r>
            <a:endParaRPr lang="es-CO" sz="2800" dirty="0">
              <a:solidFill>
                <a:schemeClr val="bg1"/>
              </a:solidFill>
              <a:latin typeface="Arial" panose="020B0604020202020204" pitchFamily="34" charset="0"/>
              <a:cs typeface="Arial" panose="020B0604020202020204" pitchFamily="34" charset="0"/>
            </a:endParaRPr>
          </a:p>
        </p:txBody>
      </p:sp>
      <p:grpSp>
        <p:nvGrpSpPr>
          <p:cNvPr id="2" name="Grupo 1"/>
          <p:cNvGrpSpPr/>
          <p:nvPr/>
        </p:nvGrpSpPr>
        <p:grpSpPr>
          <a:xfrm>
            <a:off x="7555344" y="1630458"/>
            <a:ext cx="4041854" cy="2389092"/>
            <a:chOff x="7631089" y="1764028"/>
            <a:chExt cx="3672637" cy="2170852"/>
          </a:xfrm>
        </p:grpSpPr>
        <p:pic>
          <p:nvPicPr>
            <p:cNvPr id="19" name="Imagen 18"/>
            <p:cNvPicPr>
              <a:picLocks noChangeAspect="1"/>
            </p:cNvPicPr>
            <p:nvPr/>
          </p:nvPicPr>
          <p:blipFill rotWithShape="1">
            <a:blip r:embed="rId3" cstate="print">
              <a:extLst>
                <a:ext uri="{28A0092B-C50C-407E-A947-70E740481C1C}">
                  <a14:useLocalDpi xmlns:a14="http://schemas.microsoft.com/office/drawing/2010/main" val="0"/>
                </a:ext>
              </a:extLst>
            </a:blip>
            <a:srcRect t="11804" r="10603" b="20453"/>
            <a:stretch/>
          </p:blipFill>
          <p:spPr>
            <a:xfrm>
              <a:off x="7631089" y="1764028"/>
              <a:ext cx="3672637" cy="1848087"/>
            </a:xfrm>
            <a:prstGeom prst="rect">
              <a:avLst/>
            </a:prstGeom>
            <a:blipFill>
              <a:blip r:embed="rId4"/>
              <a:stretch>
                <a:fillRect/>
              </a:stretch>
            </a:blipFill>
          </p:spPr>
        </p:pic>
        <p:sp>
          <p:nvSpPr>
            <p:cNvPr id="17" name="CuadroTexto 16"/>
            <p:cNvSpPr txBox="1"/>
            <p:nvPr/>
          </p:nvSpPr>
          <p:spPr>
            <a:xfrm>
              <a:off x="7631089" y="3596326"/>
              <a:ext cx="3672637" cy="338554"/>
            </a:xfrm>
            <a:prstGeom prst="rect">
              <a:avLst/>
            </a:prstGeom>
            <a:solidFill>
              <a:srgbClr val="FF0000"/>
            </a:solidFill>
          </p:spPr>
          <p:txBody>
            <a:bodyPr wrap="square" rtlCol="0">
              <a:spAutoFit/>
            </a:bodyPr>
            <a:lstStyle/>
            <a:p>
              <a:pPr algn="ctr"/>
              <a:r>
                <a:rPr lang="es-CO" sz="1600" b="1" dirty="0" smtClean="0">
                  <a:solidFill>
                    <a:schemeClr val="bg1"/>
                  </a:solidFill>
                  <a:latin typeface="Arial" panose="020B0604020202020204" pitchFamily="34" charset="0"/>
                  <a:cs typeface="Arial" panose="020B0604020202020204" pitchFamily="34" charset="0"/>
                </a:rPr>
                <a:t>Hallazgos fiscales por:</a:t>
              </a:r>
              <a:endParaRPr lang="es-CO" sz="1600" b="1" dirty="0">
                <a:solidFill>
                  <a:schemeClr val="bg1"/>
                </a:solidFill>
                <a:latin typeface="Arial" panose="020B0604020202020204" pitchFamily="34" charset="0"/>
                <a:cs typeface="Arial" panose="020B0604020202020204" pitchFamily="34" charset="0"/>
              </a:endParaRPr>
            </a:p>
          </p:txBody>
        </p:sp>
      </p:grpSp>
      <p:graphicFrame>
        <p:nvGraphicFramePr>
          <p:cNvPr id="16" name="Diagrama 15">
            <a:extLst>
              <a:ext uri="{FF2B5EF4-FFF2-40B4-BE49-F238E27FC236}">
                <a16:creationId xmlns:a16="http://schemas.microsoft.com/office/drawing/2014/main" xmlns="" id="{1152FFE4-4934-42C9-BF5E-2C52750F2F79}"/>
              </a:ext>
            </a:extLst>
          </p:cNvPr>
          <p:cNvGraphicFramePr/>
          <p:nvPr>
            <p:extLst>
              <p:ext uri="{D42A27DB-BD31-4B8C-83A1-F6EECF244321}">
                <p14:modId xmlns:p14="http://schemas.microsoft.com/office/powerpoint/2010/main" val="4100937227"/>
              </p:ext>
            </p:extLst>
          </p:nvPr>
        </p:nvGraphicFramePr>
        <p:xfrm>
          <a:off x="350659" y="1148729"/>
          <a:ext cx="6812141" cy="50105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Imagen 19"/>
          <p:cNvPicPr>
            <a:picLocks noChangeAspect="1"/>
          </p:cNvPicPr>
          <p:nvPr/>
        </p:nvPicPr>
        <p:blipFill rotWithShape="1">
          <a:blip r:embed="rId10">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13" name="Elipse 12"/>
          <p:cNvSpPr/>
          <p:nvPr/>
        </p:nvSpPr>
        <p:spPr>
          <a:xfrm>
            <a:off x="752046" y="3063240"/>
            <a:ext cx="1186482" cy="1161288"/>
          </a:xfrm>
          <a:prstGeom prst="ellipse">
            <a:avLst/>
          </a:prstGeom>
          <a:blipFill>
            <a:blip r:embed="rId11">
              <a:extLst>
                <a:ext uri="{28A0092B-C50C-407E-A947-70E740481C1C}">
                  <a14:useLocalDpi xmlns:a14="http://schemas.microsoft.com/office/drawing/2010/main" val="0"/>
                </a:ext>
              </a:extLst>
            </a:blip>
            <a:srcRect/>
            <a:stretch>
              <a:fillRect l="-26000" r="-26000"/>
            </a:stretch>
          </a:blipFill>
          <a:ln>
            <a:solidFill>
              <a:schemeClr val="bg1">
                <a:lumMod val="85000"/>
              </a:schemeClr>
            </a:solidFill>
          </a:ln>
        </p:spPr>
        <p:style>
          <a:lnRef idx="1">
            <a:scrgbClr r="0" g="0" b="0"/>
          </a:lnRef>
          <a:fillRef idx="1">
            <a:scrgbClr r="0" g="0" b="0"/>
          </a:fillRef>
          <a:effectRef idx="1">
            <a:schemeClr val="accent2">
              <a:tint val="50000"/>
              <a:hueOff val="-440331"/>
              <a:satOff val="-38085"/>
              <a:lumOff val="-381"/>
              <a:alphaOff val="0"/>
            </a:schemeClr>
          </a:effectRef>
          <a:fontRef idx="minor">
            <a:schemeClr val="lt1">
              <a:hueOff val="0"/>
              <a:satOff val="0"/>
              <a:lumOff val="0"/>
              <a:alphaOff val="0"/>
            </a:schemeClr>
          </a:fontRef>
        </p:style>
      </p:sp>
      <p:sp>
        <p:nvSpPr>
          <p:cNvPr id="15" name="Elipse 14"/>
          <p:cNvSpPr/>
          <p:nvPr/>
        </p:nvSpPr>
        <p:spPr>
          <a:xfrm>
            <a:off x="365761" y="4553711"/>
            <a:ext cx="1216151" cy="1197865"/>
          </a:xfrm>
          <a:prstGeom prst="ellipse">
            <a:avLst/>
          </a:prstGeom>
          <a:blipFill>
            <a:blip r:embed="rId12" cstate="print">
              <a:extLst>
                <a:ext uri="{28A0092B-C50C-407E-A947-70E740481C1C}">
                  <a14:useLocalDpi xmlns:a14="http://schemas.microsoft.com/office/drawing/2010/main" val="0"/>
                </a:ext>
              </a:extLst>
            </a:blip>
            <a:srcRect/>
            <a:stretch>
              <a:fillRect l="-40000" r="-40000"/>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18" name="Elipse 17"/>
          <p:cNvSpPr/>
          <p:nvPr/>
        </p:nvSpPr>
        <p:spPr>
          <a:xfrm>
            <a:off x="402336" y="1563624"/>
            <a:ext cx="1161288" cy="11612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00" dirty="0" smtClean="0">
                <a:solidFill>
                  <a:schemeClr val="tx1"/>
                </a:solidFill>
              </a:rPr>
              <a:t>SECRETARÍA DISTRITAL DE EDUCACIÓN</a:t>
            </a:r>
            <a:endParaRPr lang="es-CO" sz="900" dirty="0">
              <a:solidFill>
                <a:schemeClr val="tx1"/>
              </a:solidFill>
            </a:endParaRPr>
          </a:p>
        </p:txBody>
      </p:sp>
    </p:spTree>
    <p:extLst>
      <p:ext uri="{BB962C8B-B14F-4D97-AF65-F5344CB8AC3E}">
        <p14:creationId xmlns:p14="http://schemas.microsoft.com/office/powerpoint/2010/main" val="336572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3" name="Rectángulo 22"/>
          <p:cNvSpPr/>
          <p:nvPr/>
        </p:nvSpPr>
        <p:spPr>
          <a:xfrm>
            <a:off x="584977" y="461476"/>
            <a:ext cx="6914650"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PARTICIPACIÓN CIUDADANA </a:t>
            </a:r>
            <a:endParaRPr lang="es-CO" sz="2800" dirty="0">
              <a:solidFill>
                <a:schemeClr val="bg1"/>
              </a:solidFill>
              <a:latin typeface="Arial" panose="020B0604020202020204" pitchFamily="34" charset="0"/>
              <a:cs typeface="Arial" panose="020B0604020202020204" pitchFamily="34" charset="0"/>
            </a:endParaRPr>
          </a:p>
        </p:txBody>
      </p:sp>
      <p:sp>
        <p:nvSpPr>
          <p:cNvPr id="24" name="CuadroTexto 23"/>
          <p:cNvSpPr txBox="1"/>
          <p:nvPr/>
        </p:nvSpPr>
        <p:spPr>
          <a:xfrm>
            <a:off x="8306290" y="4645969"/>
            <a:ext cx="2182008" cy="954107"/>
          </a:xfrm>
          <a:prstGeom prst="rect">
            <a:avLst/>
          </a:prstGeom>
          <a:noFill/>
        </p:spPr>
        <p:txBody>
          <a:bodyPr wrap="non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$32.080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CO" sz="1600" b="1" dirty="0" smtClean="0">
                <a:ln/>
                <a:solidFill>
                  <a:srgbClr val="FF0000"/>
                </a:solidFill>
                <a:latin typeface="Arial" panose="020B0604020202020204" pitchFamily="34" charset="0"/>
                <a:cs typeface="Arial" panose="020B0604020202020204" pitchFamily="34" charset="0"/>
              </a:rPr>
              <a:t>MILLONES</a:t>
            </a:r>
            <a:endParaRPr lang="es-CO" sz="1600" b="1" dirty="0">
              <a:solidFill>
                <a:srgbClr val="FF0000"/>
              </a:solidFill>
              <a:latin typeface="Arial" panose="020B0604020202020204" pitchFamily="34" charset="0"/>
              <a:cs typeface="Arial" panose="020B0604020202020204" pitchFamily="34" charset="0"/>
            </a:endParaRPr>
          </a:p>
        </p:txBody>
      </p:sp>
      <p:grpSp>
        <p:nvGrpSpPr>
          <p:cNvPr id="2" name="Grupo 1"/>
          <p:cNvGrpSpPr/>
          <p:nvPr/>
        </p:nvGrpSpPr>
        <p:grpSpPr>
          <a:xfrm>
            <a:off x="7121236" y="1787236"/>
            <a:ext cx="4309623" cy="2733493"/>
            <a:chOff x="7495114" y="1424390"/>
            <a:chExt cx="3274423" cy="2054416"/>
          </a:xfrm>
        </p:grpSpPr>
        <p:pic>
          <p:nvPicPr>
            <p:cNvPr id="21" name="Imagen 20"/>
            <p:cNvPicPr>
              <a:picLocks noChangeAspect="1"/>
            </p:cNvPicPr>
            <p:nvPr/>
          </p:nvPicPr>
          <p:blipFill rotWithShape="1">
            <a:blip r:embed="rId3" cstate="print">
              <a:extLst>
                <a:ext uri="{28A0092B-C50C-407E-A947-70E740481C1C}">
                  <a14:useLocalDpi xmlns:a14="http://schemas.microsoft.com/office/drawing/2010/main" val="0"/>
                </a:ext>
              </a:extLst>
            </a:blip>
            <a:srcRect l="13967" t="19444" r="5348" b="24120"/>
            <a:stretch/>
          </p:blipFill>
          <p:spPr>
            <a:xfrm>
              <a:off x="7495114" y="1424390"/>
              <a:ext cx="3274423" cy="1706901"/>
            </a:xfrm>
            <a:prstGeom prst="rect">
              <a:avLst/>
            </a:prstGeom>
          </p:spPr>
        </p:pic>
        <p:sp>
          <p:nvSpPr>
            <p:cNvPr id="25" name="CuadroTexto 24"/>
            <p:cNvSpPr txBox="1"/>
            <p:nvPr/>
          </p:nvSpPr>
          <p:spPr>
            <a:xfrm>
              <a:off x="7501876" y="3148830"/>
              <a:ext cx="3267661" cy="329976"/>
            </a:xfrm>
            <a:prstGeom prst="rect">
              <a:avLst/>
            </a:prstGeom>
            <a:solidFill>
              <a:srgbClr val="FF0000"/>
            </a:solidFill>
          </p:spPr>
          <p:txBody>
            <a:bodyPr wrap="square" rtlCol="0">
              <a:spAutoFit/>
            </a:bodyPr>
            <a:lstStyle/>
            <a:p>
              <a:pPr algn="ctr"/>
              <a:r>
                <a:rPr lang="es-CO" sz="2000" b="1" dirty="0">
                  <a:ln/>
                  <a:solidFill>
                    <a:schemeClr val="bg1"/>
                  </a:solidFill>
                  <a:latin typeface="Arial" panose="020B0604020202020204" pitchFamily="34" charset="0"/>
                  <a:cs typeface="Arial" panose="020B0604020202020204" pitchFamily="34" charset="0"/>
                </a:rPr>
                <a:t>Hallazgos fiscales </a:t>
              </a:r>
              <a:r>
                <a:rPr lang="es-CO" sz="2000" b="1" dirty="0" smtClean="0">
                  <a:ln/>
                  <a:solidFill>
                    <a:schemeClr val="bg1"/>
                  </a:solidFill>
                  <a:latin typeface="Arial" panose="020B0604020202020204" pitchFamily="34" charset="0"/>
                  <a:cs typeface="Arial" panose="020B0604020202020204" pitchFamily="34" charset="0"/>
                </a:rPr>
                <a:t>por:</a:t>
              </a:r>
              <a:endParaRPr lang="es-CO" sz="2000" b="1" dirty="0">
                <a:solidFill>
                  <a:schemeClr val="bg1"/>
                </a:solidFill>
                <a:latin typeface="Arial" panose="020B0604020202020204" pitchFamily="34" charset="0"/>
                <a:cs typeface="Arial" panose="020B0604020202020204" pitchFamily="34" charset="0"/>
              </a:endParaRPr>
            </a:p>
          </p:txBody>
        </p:sp>
      </p:grpSp>
      <p:sp>
        <p:nvSpPr>
          <p:cNvPr id="18" name="CuadroTexto 17"/>
          <p:cNvSpPr txBox="1"/>
          <p:nvPr/>
        </p:nvSpPr>
        <p:spPr>
          <a:xfrm>
            <a:off x="567124" y="1256338"/>
            <a:ext cx="5397631" cy="461665"/>
          </a:xfrm>
          <a:prstGeom prst="rect">
            <a:avLst/>
          </a:prstGeom>
          <a:noFill/>
        </p:spPr>
        <p:txBody>
          <a:bodyPr wrap="none" rtlCol="0">
            <a:spAutoFit/>
          </a:bodyPr>
          <a:lstStyle/>
          <a:p>
            <a:pPr lvl="0"/>
            <a:r>
              <a:rPr lang="es-CO" sz="2400" b="1" dirty="0" smtClean="0">
                <a:solidFill>
                  <a:schemeClr val="accent1">
                    <a:lumMod val="75000"/>
                  </a:schemeClr>
                </a:solidFill>
                <a:latin typeface="Arial" panose="020B0604020202020204" pitchFamily="34" charset="0"/>
                <a:cs typeface="Arial" panose="020B0604020202020204" pitchFamily="34" charset="0"/>
              </a:rPr>
              <a:t>FONDOS DE DESARROLLO LOCAL</a:t>
            </a:r>
            <a:endParaRPr lang="es-CO" sz="2400" dirty="0">
              <a:solidFill>
                <a:schemeClr val="accent1">
                  <a:lumMod val="75000"/>
                </a:schemeClr>
              </a:solidFill>
            </a:endParaRPr>
          </a:p>
        </p:txBody>
      </p:sp>
      <p:pic>
        <p:nvPicPr>
          <p:cNvPr id="22" name="Imagen 21"/>
          <p:cNvPicPr>
            <a:picLocks noChangeAspect="1"/>
          </p:cNvPicPr>
          <p:nvPr/>
        </p:nvPicPr>
        <p:blipFill rotWithShape="1">
          <a:blip r:embed="rId4">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3" name="Imagen 2"/>
          <p:cNvPicPr>
            <a:picLocks noChangeAspect="1"/>
          </p:cNvPicPr>
          <p:nvPr/>
        </p:nvPicPr>
        <p:blipFill rotWithShape="1">
          <a:blip r:embed="rId5"/>
          <a:srcRect l="3788" t="16667" r="41743" b="12626"/>
          <a:stretch/>
        </p:blipFill>
        <p:spPr>
          <a:xfrm>
            <a:off x="319448" y="1163780"/>
            <a:ext cx="6677101" cy="4875491"/>
          </a:xfrm>
          <a:prstGeom prst="rect">
            <a:avLst/>
          </a:prstGeom>
        </p:spPr>
      </p:pic>
    </p:spTree>
    <p:extLst>
      <p:ext uri="{BB962C8B-B14F-4D97-AF65-F5344CB8AC3E}">
        <p14:creationId xmlns:p14="http://schemas.microsoft.com/office/powerpoint/2010/main" val="24661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3" name="Rectángulo 2"/>
          <p:cNvSpPr/>
          <p:nvPr/>
        </p:nvSpPr>
        <p:spPr>
          <a:xfrm>
            <a:off x="226542" y="434542"/>
            <a:ext cx="4614853" cy="523220"/>
          </a:xfrm>
          <a:prstGeom prst="rect">
            <a:avLst/>
          </a:prstGeom>
        </p:spPr>
        <p:txBody>
          <a:bodyPr wrap="none">
            <a:spAutoFit/>
          </a:bodyPr>
          <a:lstStyle/>
          <a:p>
            <a:r>
              <a:rPr lang="es-419" sz="2800" b="1" dirty="0">
                <a:ln/>
                <a:solidFill>
                  <a:schemeClr val="bg1"/>
                </a:solidFill>
              </a:rPr>
              <a:t>SECTOR HÁBITAT Y AMBIENTE</a:t>
            </a:r>
            <a:endParaRPr lang="es-CO" sz="2800" dirty="0">
              <a:solidFill>
                <a:schemeClr val="bg1"/>
              </a:solidFill>
            </a:endParaRPr>
          </a:p>
        </p:txBody>
      </p:sp>
      <p:sp>
        <p:nvSpPr>
          <p:cNvPr id="9" name="CuadroTexto 8"/>
          <p:cNvSpPr txBox="1"/>
          <p:nvPr/>
        </p:nvSpPr>
        <p:spPr>
          <a:xfrm>
            <a:off x="7386412" y="4246497"/>
            <a:ext cx="4186518" cy="954107"/>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$ 12.301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CO" sz="1600" b="1" dirty="0" smtClean="0">
                <a:ln/>
                <a:solidFill>
                  <a:srgbClr val="FF0000"/>
                </a:solidFill>
                <a:latin typeface="Arial" panose="020B0604020202020204" pitchFamily="34" charset="0"/>
                <a:cs typeface="Arial" panose="020B0604020202020204" pitchFamily="34" charset="0"/>
              </a:rPr>
              <a:t>MILLONES</a:t>
            </a:r>
            <a:endParaRPr lang="es-CO" sz="1600" b="1" dirty="0">
              <a:solidFill>
                <a:srgbClr val="FF0000"/>
              </a:solidFill>
              <a:latin typeface="Arial" panose="020B0604020202020204" pitchFamily="34" charset="0"/>
              <a:cs typeface="Arial" panose="020B0604020202020204" pitchFamily="34" charset="0"/>
            </a:endParaRPr>
          </a:p>
        </p:txBody>
      </p:sp>
      <p:grpSp>
        <p:nvGrpSpPr>
          <p:cNvPr id="12" name="Grupo 11"/>
          <p:cNvGrpSpPr/>
          <p:nvPr/>
        </p:nvGrpSpPr>
        <p:grpSpPr>
          <a:xfrm>
            <a:off x="7386412" y="1606101"/>
            <a:ext cx="4186518" cy="2538852"/>
            <a:chOff x="7557247" y="2295072"/>
            <a:chExt cx="4022758" cy="2268467"/>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17974" t="21009" r="18485"/>
            <a:stretch/>
          </p:blipFill>
          <p:spPr>
            <a:xfrm>
              <a:off x="7557247" y="2295072"/>
              <a:ext cx="4022758" cy="1965969"/>
            </a:xfrm>
            <a:prstGeom prst="rect">
              <a:avLst/>
            </a:prstGeom>
          </p:spPr>
        </p:pic>
        <p:sp>
          <p:nvSpPr>
            <p:cNvPr id="11" name="CuadroTexto 10"/>
            <p:cNvSpPr txBox="1"/>
            <p:nvPr/>
          </p:nvSpPr>
          <p:spPr>
            <a:xfrm>
              <a:off x="7557247" y="4261041"/>
              <a:ext cx="4022758" cy="302498"/>
            </a:xfrm>
            <a:prstGeom prst="rect">
              <a:avLst/>
            </a:prstGeom>
            <a:solidFill>
              <a:srgbClr val="FF0000"/>
            </a:solidFill>
          </p:spPr>
          <p:txBody>
            <a:bodyPr wrap="square" rtlCol="0">
              <a:spAutoFit/>
            </a:bodyPr>
            <a:lstStyle/>
            <a:p>
              <a:pPr algn="ctr"/>
              <a:r>
                <a:rPr lang="es-CO" sz="1600" b="1" dirty="0" smtClean="0">
                  <a:ln/>
                  <a:solidFill>
                    <a:schemeClr val="bg1"/>
                  </a:solidFill>
                  <a:latin typeface="Arial" panose="020B0604020202020204" pitchFamily="34" charset="0"/>
                  <a:cs typeface="Arial" panose="020B0604020202020204" pitchFamily="34" charset="0"/>
                </a:rPr>
                <a:t>Hallazgos Fiscales por:</a:t>
              </a:r>
              <a:endParaRPr lang="es-CO" sz="1600" b="1" dirty="0">
                <a:solidFill>
                  <a:schemeClr val="bg1"/>
                </a:solidFill>
                <a:latin typeface="Arial" panose="020B0604020202020204" pitchFamily="34" charset="0"/>
                <a:cs typeface="Arial" panose="020B0604020202020204" pitchFamily="34" charset="0"/>
              </a:endParaRPr>
            </a:p>
          </p:txBody>
        </p:sp>
      </p:grpSp>
      <p:graphicFrame>
        <p:nvGraphicFramePr>
          <p:cNvPr id="10" name="Diagrama 9"/>
          <p:cNvGraphicFramePr/>
          <p:nvPr>
            <p:extLst>
              <p:ext uri="{D42A27DB-BD31-4B8C-83A1-F6EECF244321}">
                <p14:modId xmlns:p14="http://schemas.microsoft.com/office/powerpoint/2010/main" val="3233768761"/>
              </p:ext>
            </p:extLst>
          </p:nvPr>
        </p:nvGraphicFramePr>
        <p:xfrm>
          <a:off x="400594" y="1096089"/>
          <a:ext cx="6606598" cy="5077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Conector recto 4"/>
          <p:cNvCxnSpPr/>
          <p:nvPr/>
        </p:nvCxnSpPr>
        <p:spPr>
          <a:xfrm>
            <a:off x="400594" y="947257"/>
            <a:ext cx="3735977" cy="0"/>
          </a:xfrm>
          <a:prstGeom prst="line">
            <a:avLst/>
          </a:prstGeom>
        </p:spPr>
        <p:style>
          <a:lnRef idx="1">
            <a:schemeClr val="accent2"/>
          </a:lnRef>
          <a:fillRef idx="0">
            <a:schemeClr val="accent2"/>
          </a:fillRef>
          <a:effectRef idx="0">
            <a:schemeClr val="accent2"/>
          </a:effectRef>
          <a:fontRef idx="minor">
            <a:schemeClr val="tx1"/>
          </a:fontRef>
        </p:style>
      </p:cxnSp>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15" name="Elipse 14"/>
          <p:cNvSpPr/>
          <p:nvPr/>
        </p:nvSpPr>
        <p:spPr>
          <a:xfrm>
            <a:off x="436760" y="1473039"/>
            <a:ext cx="1306605" cy="1306513"/>
          </a:xfrm>
          <a:prstGeom prst="ellipse">
            <a:avLst/>
          </a:prstGeom>
          <a:blipFill>
            <a:blip r:embed="rId10" cstate="print">
              <a:extLst>
                <a:ext uri="{28A0092B-C50C-407E-A947-70E740481C1C}">
                  <a14:useLocalDpi xmlns:a14="http://schemas.microsoft.com/office/drawing/2010/main" val="0"/>
                </a:ext>
              </a:extLst>
            </a:blip>
            <a:srcRect/>
            <a:stretch>
              <a:fillRect l="-53000" r="-53000"/>
            </a:stretch>
          </a:blipFill>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16" name="Elipse 15"/>
          <p:cNvSpPr/>
          <p:nvPr/>
        </p:nvSpPr>
        <p:spPr>
          <a:xfrm>
            <a:off x="823072" y="2966243"/>
            <a:ext cx="1306605" cy="1306513"/>
          </a:xfrm>
          <a:prstGeom prst="ellipse">
            <a:avLst/>
          </a:prstGeom>
          <a:blipFill>
            <a:blip r:embed="rId11" cstate="print">
              <a:extLst>
                <a:ext uri="{28A0092B-C50C-407E-A947-70E740481C1C}">
                  <a14:useLocalDpi xmlns:a14="http://schemas.microsoft.com/office/drawing/2010/main" val="0"/>
                </a:ext>
              </a:extLst>
            </a:blip>
            <a:srcRect/>
            <a:stretch>
              <a:fillRect l="-30000" r="-30000"/>
            </a:stretch>
          </a:blipFill>
        </p:spPr>
        <p:style>
          <a:lnRef idx="1">
            <a:schemeClr val="lt1">
              <a:hueOff val="0"/>
              <a:satOff val="0"/>
              <a:lumOff val="0"/>
              <a:alphaOff val="0"/>
            </a:schemeClr>
          </a:lnRef>
          <a:fillRef idx="1">
            <a:scrgbClr r="0" g="0" b="0"/>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17" name="Elipse 16"/>
          <p:cNvSpPr/>
          <p:nvPr/>
        </p:nvSpPr>
        <p:spPr>
          <a:xfrm>
            <a:off x="443614" y="4460565"/>
            <a:ext cx="1306605" cy="1306513"/>
          </a:xfrm>
          <a:prstGeom prst="ellipse">
            <a:avLst/>
          </a:prstGeom>
          <a:blipFill>
            <a:blip r:embed="rId12" cstate="print">
              <a:extLst>
                <a:ext uri="{28A0092B-C50C-407E-A947-70E740481C1C}">
                  <a14:useLocalDpi xmlns:a14="http://schemas.microsoft.com/office/drawing/2010/main" val="0"/>
                </a:ext>
              </a:extLst>
            </a:blip>
            <a:srcRect/>
            <a:stretch>
              <a:fillRect l="-25000" r="-25000"/>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6490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10" name="Diagrama 9"/>
          <p:cNvGraphicFramePr/>
          <p:nvPr>
            <p:extLst>
              <p:ext uri="{D42A27DB-BD31-4B8C-83A1-F6EECF244321}">
                <p14:modId xmlns:p14="http://schemas.microsoft.com/office/powerpoint/2010/main" val="3043546261"/>
              </p:ext>
            </p:extLst>
          </p:nvPr>
        </p:nvGraphicFramePr>
        <p:xfrm>
          <a:off x="533399" y="1152525"/>
          <a:ext cx="6524626" cy="4800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438912" y="470615"/>
            <a:ext cx="5742213"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INTEGRACIÓN SOCIAL</a:t>
            </a:r>
            <a:endParaRPr lang="es-CO" sz="2800" dirty="0">
              <a:solidFill>
                <a:schemeClr val="bg1"/>
              </a:solidFill>
              <a:latin typeface="Arial" panose="020B0604020202020204" pitchFamily="34" charset="0"/>
              <a:cs typeface="Arial" panose="020B0604020202020204" pitchFamily="34" charset="0"/>
            </a:endParaRPr>
          </a:p>
        </p:txBody>
      </p:sp>
      <p:sp>
        <p:nvSpPr>
          <p:cNvPr id="9" name="CuadroTexto 8"/>
          <p:cNvSpPr txBox="1"/>
          <p:nvPr/>
        </p:nvSpPr>
        <p:spPr>
          <a:xfrm>
            <a:off x="7437267" y="4013817"/>
            <a:ext cx="4186518" cy="954107"/>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$ 12.103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419" sz="1600" b="1" dirty="0" smtClean="0">
                <a:ln/>
                <a:solidFill>
                  <a:srgbClr val="FF0000"/>
                </a:solidFill>
                <a:latin typeface="Arial" panose="020B0604020202020204" pitchFamily="34" charset="0"/>
                <a:cs typeface="Arial" panose="020B0604020202020204" pitchFamily="34" charset="0"/>
              </a:rPr>
              <a:t>M</a:t>
            </a:r>
            <a:r>
              <a:rPr lang="es-CO" sz="1600" b="1" dirty="0" smtClean="0">
                <a:ln/>
                <a:solidFill>
                  <a:srgbClr val="FF0000"/>
                </a:solidFill>
                <a:latin typeface="Arial" panose="020B0604020202020204" pitchFamily="34" charset="0"/>
                <a:cs typeface="Arial" panose="020B0604020202020204" pitchFamily="34" charset="0"/>
              </a:rPr>
              <a:t>ILLONES</a:t>
            </a:r>
            <a:endParaRPr lang="es-CO" sz="1600" b="1" dirty="0">
              <a:solidFill>
                <a:srgbClr val="FF0000"/>
              </a:solidFill>
              <a:latin typeface="Arial" panose="020B0604020202020204" pitchFamily="34" charset="0"/>
              <a:cs typeface="Arial" panose="020B0604020202020204" pitchFamily="34" charset="0"/>
            </a:endParaRPr>
          </a:p>
        </p:txBody>
      </p:sp>
      <p:grpSp>
        <p:nvGrpSpPr>
          <p:cNvPr id="5" name="Grupo 4"/>
          <p:cNvGrpSpPr/>
          <p:nvPr/>
        </p:nvGrpSpPr>
        <p:grpSpPr>
          <a:xfrm>
            <a:off x="7498805" y="1601894"/>
            <a:ext cx="4022758" cy="2304523"/>
            <a:chOff x="7557247" y="2103613"/>
            <a:chExt cx="4022758" cy="2304523"/>
          </a:xfrm>
        </p:grpSpPr>
        <p:pic>
          <p:nvPicPr>
            <p:cNvPr id="2" name="Imagen 1"/>
            <p:cNvPicPr>
              <a:picLocks noChangeAspect="1"/>
            </p:cNvPicPr>
            <p:nvPr/>
          </p:nvPicPr>
          <p:blipFill rotWithShape="1">
            <a:blip r:embed="rId8" cstate="print">
              <a:extLst>
                <a:ext uri="{28A0092B-C50C-407E-A947-70E740481C1C}">
                  <a14:useLocalDpi xmlns:a14="http://schemas.microsoft.com/office/drawing/2010/main" val="0"/>
                </a:ext>
              </a:extLst>
            </a:blip>
            <a:srcRect l="17974" t="21009" r="18485"/>
            <a:stretch/>
          </p:blipFill>
          <p:spPr>
            <a:xfrm>
              <a:off x="7557247" y="2103613"/>
              <a:ext cx="4022758" cy="1965969"/>
            </a:xfrm>
            <a:prstGeom prst="rect">
              <a:avLst/>
            </a:prstGeom>
          </p:spPr>
        </p:pic>
        <p:sp>
          <p:nvSpPr>
            <p:cNvPr id="11" name="CuadroTexto 10"/>
            <p:cNvSpPr txBox="1"/>
            <p:nvPr/>
          </p:nvSpPr>
          <p:spPr>
            <a:xfrm>
              <a:off x="7557247" y="4069582"/>
              <a:ext cx="4022758" cy="338554"/>
            </a:xfrm>
            <a:prstGeom prst="rect">
              <a:avLst/>
            </a:prstGeom>
            <a:solidFill>
              <a:srgbClr val="FF0000"/>
            </a:solidFill>
          </p:spPr>
          <p:txBody>
            <a:bodyPr wrap="square" rtlCol="0">
              <a:spAutoFit/>
            </a:bodyPr>
            <a:lstStyle/>
            <a:p>
              <a:pPr algn="ctr"/>
              <a:r>
                <a:rPr lang="es-CO" sz="1600" b="1" dirty="0" smtClean="0">
                  <a:ln/>
                  <a:solidFill>
                    <a:schemeClr val="bg1"/>
                  </a:solidFill>
                  <a:latin typeface="Arial" panose="020B0604020202020204" pitchFamily="34" charset="0"/>
                  <a:cs typeface="Arial" panose="020B0604020202020204" pitchFamily="34" charset="0"/>
                </a:rPr>
                <a:t>Hallazgos Fiscales por</a:t>
              </a:r>
              <a:endParaRPr lang="es-CO" sz="1600" b="1" dirty="0">
                <a:solidFill>
                  <a:schemeClr val="bg1"/>
                </a:solidFill>
                <a:latin typeface="Arial" panose="020B0604020202020204" pitchFamily="34" charset="0"/>
                <a:cs typeface="Arial" panose="020B0604020202020204" pitchFamily="34" charset="0"/>
              </a:endParaRPr>
            </a:p>
          </p:txBody>
        </p:sp>
      </p:grpSp>
      <p:pic>
        <p:nvPicPr>
          <p:cNvPr id="17" name="Imagen 16"/>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20" name="Elipse 19"/>
          <p:cNvSpPr/>
          <p:nvPr/>
        </p:nvSpPr>
        <p:spPr>
          <a:xfrm>
            <a:off x="925891" y="2961242"/>
            <a:ext cx="1236283" cy="1182928"/>
          </a:xfrm>
          <a:prstGeom prst="ellipse">
            <a:avLst/>
          </a:prstGeom>
          <a:blipFill>
            <a:blip r:embed="rId10" cstate="print">
              <a:extLst>
                <a:ext uri="{28A0092B-C50C-407E-A947-70E740481C1C}">
                  <a14:useLocalDpi xmlns:a14="http://schemas.microsoft.com/office/drawing/2010/main" val="0"/>
                </a:ext>
              </a:extLst>
            </a:blip>
            <a:srcRect/>
            <a:stretch>
              <a:fillRect l="-39000" r="-39000"/>
            </a:stretch>
          </a:blipFill>
        </p:spPr>
        <p:style>
          <a:lnRef idx="1">
            <a:schemeClr val="lt1">
              <a:hueOff val="0"/>
              <a:satOff val="0"/>
              <a:lumOff val="0"/>
              <a:alphaOff val="0"/>
            </a:schemeClr>
          </a:lnRef>
          <a:fillRef idx="1">
            <a:scrgbClr r="0" g="0" b="0"/>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21" name="Elipse 20"/>
          <p:cNvSpPr/>
          <p:nvPr/>
        </p:nvSpPr>
        <p:spPr>
          <a:xfrm>
            <a:off x="587537" y="4399096"/>
            <a:ext cx="1205796" cy="1182639"/>
          </a:xfrm>
          <a:prstGeom prst="ellipse">
            <a:avLst/>
          </a:prstGeom>
          <a:blipFill>
            <a:blip r:embed="rId11">
              <a:extLst>
                <a:ext uri="{28A0092B-C50C-407E-A947-70E740481C1C}">
                  <a14:useLocalDpi xmlns:a14="http://schemas.microsoft.com/office/drawing/2010/main" val="0"/>
                </a:ext>
              </a:extLst>
            </a:blip>
            <a:srcRect/>
            <a:stretch>
              <a:fillRect l="-39000" r="-39000"/>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grpSp>
        <p:nvGrpSpPr>
          <p:cNvPr id="13" name="Grupo 12"/>
          <p:cNvGrpSpPr/>
          <p:nvPr/>
        </p:nvGrpSpPr>
        <p:grpSpPr>
          <a:xfrm>
            <a:off x="569215" y="1508476"/>
            <a:ext cx="1267327" cy="1194752"/>
            <a:chOff x="1425556" y="1476790"/>
            <a:chExt cx="1267327" cy="1194752"/>
          </a:xfrm>
        </p:grpSpPr>
        <p:sp>
          <p:nvSpPr>
            <p:cNvPr id="14" name="Elipse 13"/>
            <p:cNvSpPr/>
            <p:nvPr/>
          </p:nvSpPr>
          <p:spPr>
            <a:xfrm>
              <a:off x="1439763" y="1476790"/>
              <a:ext cx="1237343" cy="119475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p:cNvSpPr txBox="1"/>
            <p:nvPr/>
          </p:nvSpPr>
          <p:spPr>
            <a:xfrm>
              <a:off x="1425556" y="1697696"/>
              <a:ext cx="1267327" cy="769441"/>
            </a:xfrm>
            <a:prstGeom prst="rect">
              <a:avLst/>
            </a:prstGeom>
            <a:noFill/>
          </p:spPr>
          <p:txBody>
            <a:bodyPr wrap="square" rtlCol="0">
              <a:spAutoFit/>
            </a:bodyPr>
            <a:lstStyle/>
            <a:p>
              <a:pPr algn="ctr"/>
              <a:r>
                <a:rPr lang="es-CO" sz="1100" dirty="0" smtClean="0">
                  <a:latin typeface="Arial" panose="020B0604020202020204" pitchFamily="34" charset="0"/>
                  <a:cs typeface="Arial" panose="020B0604020202020204" pitchFamily="34" charset="0"/>
                </a:rPr>
                <a:t>SECRETARÍA DE INTEGRACIÓN SOCIAL</a:t>
              </a:r>
              <a:endParaRPr lang="es-CO"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4566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 name="Rectángulo 1"/>
          <p:cNvSpPr/>
          <p:nvPr/>
        </p:nvSpPr>
        <p:spPr>
          <a:xfrm>
            <a:off x="456765" y="504524"/>
            <a:ext cx="9581515" cy="523220"/>
          </a:xfrm>
          <a:prstGeom prst="rect">
            <a:avLst/>
          </a:prstGeom>
        </p:spPr>
        <p:txBody>
          <a:bodyPr wrap="square">
            <a:spAutoFit/>
          </a:bodyPr>
          <a:lstStyle/>
          <a:p>
            <a:pPr algn="just"/>
            <a:r>
              <a:rPr lang="es-419" sz="2800" b="1" dirty="0">
                <a:ln/>
                <a:solidFill>
                  <a:schemeClr val="bg1"/>
                </a:solidFill>
                <a:latin typeface="Arial" panose="020B0604020202020204" pitchFamily="34" charset="0"/>
                <a:cs typeface="Arial" panose="020B0604020202020204" pitchFamily="34" charset="0"/>
              </a:rPr>
              <a:t>SECTOR CULTURA, RECREACIÓN Y DEPORTE</a:t>
            </a:r>
            <a:endParaRPr lang="es-CO" sz="2800" dirty="0">
              <a:solidFill>
                <a:schemeClr val="bg1"/>
              </a:solidFill>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xmlns="" id="{03DE3B5F-553A-40B9-811C-316E2207241C}"/>
              </a:ext>
            </a:extLst>
          </p:cNvPr>
          <p:cNvGraphicFramePr/>
          <p:nvPr>
            <p:extLst>
              <p:ext uri="{D42A27DB-BD31-4B8C-83A1-F6EECF244321}">
                <p14:modId xmlns:p14="http://schemas.microsoft.com/office/powerpoint/2010/main" val="2777934496"/>
              </p:ext>
            </p:extLst>
          </p:nvPr>
        </p:nvGraphicFramePr>
        <p:xfrm>
          <a:off x="644714" y="1268361"/>
          <a:ext cx="6576027" cy="49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8046362" y="4473261"/>
            <a:ext cx="3040100" cy="923330"/>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$9.460</a:t>
            </a:r>
            <a:r>
              <a:rPr lang="es-419" sz="4000" b="1" dirty="0" smtClean="0">
                <a:ln/>
                <a:solidFill>
                  <a:srgbClr val="FF0000"/>
                </a:solidFill>
                <a:latin typeface="Arial" panose="020B0604020202020204" pitchFamily="34" charset="0"/>
                <a:cs typeface="Arial" panose="020B0604020202020204" pitchFamily="34" charset="0"/>
              </a:rPr>
              <a:t> </a:t>
            </a:r>
          </a:p>
          <a:p>
            <a:pPr algn="ctr"/>
            <a:r>
              <a:rPr lang="es-419" sz="1400" b="1" dirty="0" smtClean="0">
                <a:ln/>
                <a:solidFill>
                  <a:srgbClr val="FF0000"/>
                </a:solidFill>
                <a:latin typeface="Arial" panose="020B0604020202020204" pitchFamily="34" charset="0"/>
                <a:cs typeface="Arial" panose="020B0604020202020204" pitchFamily="34" charset="0"/>
              </a:rPr>
              <a:t>M</a:t>
            </a:r>
            <a:r>
              <a:rPr lang="es-CO" sz="1400" b="1" dirty="0" smtClean="0">
                <a:ln/>
                <a:solidFill>
                  <a:srgbClr val="FF0000"/>
                </a:solidFill>
                <a:latin typeface="Arial" panose="020B0604020202020204" pitchFamily="34" charset="0"/>
                <a:cs typeface="Arial" panose="020B0604020202020204" pitchFamily="34" charset="0"/>
              </a:rPr>
              <a:t>ILLONES</a:t>
            </a:r>
            <a:endParaRPr lang="es-CO" sz="1400" b="1" dirty="0">
              <a:solidFill>
                <a:srgbClr val="FF0000"/>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rotWithShape="1">
          <a:blip r:embed="rId8" cstate="print">
            <a:extLst>
              <a:ext uri="{28A0092B-C50C-407E-A947-70E740481C1C}">
                <a14:useLocalDpi xmlns:a14="http://schemas.microsoft.com/office/drawing/2010/main" val="0"/>
              </a:ext>
            </a:extLst>
          </a:blip>
          <a:srcRect t="5978" b="16165"/>
          <a:stretch/>
        </p:blipFill>
        <p:spPr>
          <a:xfrm>
            <a:off x="7573915" y="2147551"/>
            <a:ext cx="3898192" cy="1865086"/>
          </a:xfrm>
          <a:prstGeom prst="rect">
            <a:avLst/>
          </a:prstGeom>
        </p:spPr>
      </p:pic>
      <p:sp>
        <p:nvSpPr>
          <p:cNvPr id="18" name="CuadroTexto 17"/>
          <p:cNvSpPr txBox="1"/>
          <p:nvPr/>
        </p:nvSpPr>
        <p:spPr>
          <a:xfrm>
            <a:off x="7573915" y="3993298"/>
            <a:ext cx="3898192" cy="307777"/>
          </a:xfrm>
          <a:prstGeom prst="rect">
            <a:avLst/>
          </a:prstGeom>
          <a:solidFill>
            <a:srgbClr val="FF0000"/>
          </a:solidFill>
        </p:spPr>
        <p:txBody>
          <a:bodyPr wrap="square" rtlCol="0">
            <a:spAutoFit/>
          </a:bodyPr>
          <a:lstStyle/>
          <a:p>
            <a:pPr algn="ctr"/>
            <a:r>
              <a:rPr lang="es-419" sz="1400" b="1" dirty="0" smtClean="0">
                <a:ln/>
                <a:solidFill>
                  <a:schemeClr val="bg1"/>
                </a:solidFill>
                <a:latin typeface="Arial" panose="020B0604020202020204" pitchFamily="34" charset="0"/>
                <a:cs typeface="Arial" panose="020B0604020202020204" pitchFamily="34" charset="0"/>
              </a:rPr>
              <a:t>H</a:t>
            </a:r>
            <a:r>
              <a:rPr lang="es-CO" sz="1400" b="1" dirty="0" err="1" smtClean="0">
                <a:ln/>
                <a:solidFill>
                  <a:schemeClr val="bg1"/>
                </a:solidFill>
                <a:latin typeface="Arial" panose="020B0604020202020204" pitchFamily="34" charset="0"/>
                <a:cs typeface="Arial" panose="020B0604020202020204" pitchFamily="34" charset="0"/>
              </a:rPr>
              <a:t>allazgos</a:t>
            </a:r>
            <a:r>
              <a:rPr lang="es-CO" sz="1400" b="1" dirty="0" smtClean="0">
                <a:ln/>
                <a:solidFill>
                  <a:schemeClr val="bg1"/>
                </a:solidFill>
                <a:latin typeface="Arial" panose="020B0604020202020204" pitchFamily="34" charset="0"/>
                <a:cs typeface="Arial" panose="020B0604020202020204" pitchFamily="34" charset="0"/>
              </a:rPr>
              <a:t> Fiscales por</a:t>
            </a:r>
            <a:endParaRPr lang="es-CO" sz="1400" b="1" dirty="0">
              <a:solidFill>
                <a:schemeClr val="bg1"/>
              </a:solidFill>
              <a:latin typeface="Arial" panose="020B0604020202020204" pitchFamily="34" charset="0"/>
              <a:cs typeface="Arial" panose="020B0604020202020204" pitchFamily="34" charset="0"/>
            </a:endParaRPr>
          </a:p>
        </p:txBody>
      </p:sp>
      <p:grpSp>
        <p:nvGrpSpPr>
          <p:cNvPr id="22" name="Grupo 21">
            <a:extLst>
              <a:ext uri="{FF2B5EF4-FFF2-40B4-BE49-F238E27FC236}">
                <a16:creationId xmlns:a16="http://schemas.microsoft.com/office/drawing/2014/main" xmlns="" id="{5108CB60-12A0-464A-8CC2-A116A9E97F60}"/>
              </a:ext>
            </a:extLst>
          </p:cNvPr>
          <p:cNvGrpSpPr/>
          <p:nvPr/>
        </p:nvGrpSpPr>
        <p:grpSpPr>
          <a:xfrm>
            <a:off x="733204" y="2041425"/>
            <a:ext cx="1448471" cy="3319603"/>
            <a:chOff x="602060" y="2836298"/>
            <a:chExt cx="1448471" cy="3319603"/>
          </a:xfrm>
        </p:grpSpPr>
        <p:sp>
          <p:nvSpPr>
            <p:cNvPr id="11" name="CuadroTexto 10">
              <a:extLst>
                <a:ext uri="{FF2B5EF4-FFF2-40B4-BE49-F238E27FC236}">
                  <a16:creationId xmlns:a16="http://schemas.microsoft.com/office/drawing/2014/main" xmlns="" id="{E3D92890-EBDE-4FD1-8244-A51828E3CE87}"/>
                </a:ext>
              </a:extLst>
            </p:cNvPr>
            <p:cNvSpPr txBox="1"/>
            <p:nvPr/>
          </p:nvSpPr>
          <p:spPr>
            <a:xfrm>
              <a:off x="602060" y="2836298"/>
              <a:ext cx="1176350" cy="430887"/>
            </a:xfrm>
            <a:prstGeom prst="rect">
              <a:avLst/>
            </a:prstGeom>
            <a:noFill/>
          </p:spPr>
          <p:txBody>
            <a:bodyPr wrap="square" rtlCol="0">
              <a:spAutoFit/>
            </a:bodyPr>
            <a:lstStyle/>
            <a:p>
              <a:pPr algn="ctr"/>
              <a:r>
                <a:rPr lang="es-CO" sz="1100" b="1" dirty="0" smtClean="0">
                  <a:latin typeface="Arial" panose="020B0604020202020204" pitchFamily="34" charset="0"/>
                  <a:cs typeface="Arial" panose="020B0604020202020204" pitchFamily="34" charset="0"/>
                </a:rPr>
                <a:t>SECRETARÍA DE CULTURA</a:t>
              </a:r>
              <a:endParaRPr lang="es-CO" sz="1600" dirty="0"/>
            </a:p>
          </p:txBody>
        </p:sp>
        <p:sp>
          <p:nvSpPr>
            <p:cNvPr id="12" name="CuadroTexto 11">
              <a:extLst>
                <a:ext uri="{FF2B5EF4-FFF2-40B4-BE49-F238E27FC236}">
                  <a16:creationId xmlns:a16="http://schemas.microsoft.com/office/drawing/2014/main" xmlns="" id="{01F9700E-8DB4-4083-85B4-C6241985205F}"/>
                </a:ext>
              </a:extLst>
            </p:cNvPr>
            <p:cNvSpPr txBox="1"/>
            <p:nvPr/>
          </p:nvSpPr>
          <p:spPr>
            <a:xfrm>
              <a:off x="1101745" y="4216275"/>
              <a:ext cx="948786" cy="523220"/>
            </a:xfrm>
            <a:prstGeom prst="rect">
              <a:avLst/>
            </a:prstGeom>
            <a:noFill/>
          </p:spPr>
          <p:txBody>
            <a:bodyPr wrap="none" rtlCol="0">
              <a:spAutoFit/>
            </a:bodyPr>
            <a:lstStyle/>
            <a:p>
              <a:pPr algn="ctr"/>
              <a:r>
                <a:rPr lang="es-CO" sz="1400" b="1" dirty="0">
                  <a:latin typeface="Arial" panose="020B0604020202020204" pitchFamily="34" charset="0"/>
                  <a:cs typeface="Arial" panose="020B0604020202020204" pitchFamily="34" charset="0"/>
                </a:rPr>
                <a:t>CANAL</a:t>
              </a:r>
            </a:p>
            <a:p>
              <a:pPr algn="ctr"/>
              <a:r>
                <a:rPr lang="es-CO" sz="1400" b="1" dirty="0">
                  <a:latin typeface="Arial" panose="020B0604020202020204" pitchFamily="34" charset="0"/>
                  <a:cs typeface="Arial" panose="020B0604020202020204" pitchFamily="34" charset="0"/>
                </a:rPr>
                <a:t>CAPITAL</a:t>
              </a:r>
            </a:p>
          </p:txBody>
        </p:sp>
        <p:sp>
          <p:nvSpPr>
            <p:cNvPr id="20" name="CuadroTexto 19">
              <a:extLst>
                <a:ext uri="{FF2B5EF4-FFF2-40B4-BE49-F238E27FC236}">
                  <a16:creationId xmlns:a16="http://schemas.microsoft.com/office/drawing/2014/main" xmlns="" id="{ACC55A73-1A9F-4BA3-9F2E-674455FF8962}"/>
                </a:ext>
              </a:extLst>
            </p:cNvPr>
            <p:cNvSpPr txBox="1"/>
            <p:nvPr/>
          </p:nvSpPr>
          <p:spPr>
            <a:xfrm>
              <a:off x="878290" y="5848124"/>
              <a:ext cx="623890" cy="307777"/>
            </a:xfrm>
            <a:prstGeom prst="rect">
              <a:avLst/>
            </a:prstGeom>
            <a:noFill/>
          </p:spPr>
          <p:txBody>
            <a:bodyPr wrap="none" rtlCol="0">
              <a:spAutoFit/>
            </a:bodyPr>
            <a:lstStyle/>
            <a:p>
              <a:pPr algn="ctr"/>
              <a:r>
                <a:rPr lang="es-CO" sz="1400" b="1" dirty="0">
                  <a:latin typeface="Arial" panose="020B0604020202020204" pitchFamily="34" charset="0"/>
                  <a:cs typeface="Arial" panose="020B0604020202020204" pitchFamily="34" charset="0"/>
                </a:rPr>
                <a:t>IDRD</a:t>
              </a:r>
            </a:p>
          </p:txBody>
        </p:sp>
      </p:grpSp>
      <p:pic>
        <p:nvPicPr>
          <p:cNvPr id="14" name="Imagen 13"/>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69785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1" name="Rectángulo 10"/>
          <p:cNvSpPr/>
          <p:nvPr/>
        </p:nvSpPr>
        <p:spPr>
          <a:xfrm>
            <a:off x="498435" y="493397"/>
            <a:ext cx="3727239"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a:t>
            </a:r>
            <a:r>
              <a:rPr lang="es-CO" sz="2800" b="1" dirty="0">
                <a:ln/>
                <a:solidFill>
                  <a:schemeClr val="bg1"/>
                </a:solidFill>
                <a:latin typeface="Arial" panose="020B0604020202020204" pitchFamily="34" charset="0"/>
                <a:cs typeface="Arial" panose="020B0604020202020204" pitchFamily="34" charset="0"/>
              </a:rPr>
              <a:t>GOBIERNO</a:t>
            </a:r>
            <a:endParaRPr lang="es-CO" sz="2800" dirty="0">
              <a:solidFill>
                <a:schemeClr val="bg1"/>
              </a:solidFill>
              <a:latin typeface="Arial" panose="020B0604020202020204" pitchFamily="34" charset="0"/>
              <a:cs typeface="Arial" panose="020B0604020202020204" pitchFamily="34" charset="0"/>
            </a:endParaRPr>
          </a:p>
        </p:txBody>
      </p:sp>
      <p:graphicFrame>
        <p:nvGraphicFramePr>
          <p:cNvPr id="8" name="Diagrama 7">
            <a:extLst>
              <a:ext uri="{FF2B5EF4-FFF2-40B4-BE49-F238E27FC236}">
                <a16:creationId xmlns:a16="http://schemas.microsoft.com/office/drawing/2014/main" xmlns="" id="{DEF5118C-83E0-4664-B332-A7DC03DA204B}"/>
              </a:ext>
            </a:extLst>
          </p:cNvPr>
          <p:cNvGraphicFramePr/>
          <p:nvPr>
            <p:extLst>
              <p:ext uri="{D42A27DB-BD31-4B8C-83A1-F6EECF244321}">
                <p14:modId xmlns:p14="http://schemas.microsoft.com/office/powerpoint/2010/main" val="1468289649"/>
              </p:ext>
            </p:extLst>
          </p:nvPr>
        </p:nvGraphicFramePr>
        <p:xfrm>
          <a:off x="379371" y="1335787"/>
          <a:ext cx="6926304" cy="4748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uadroTexto 17"/>
          <p:cNvSpPr txBox="1"/>
          <p:nvPr/>
        </p:nvSpPr>
        <p:spPr>
          <a:xfrm>
            <a:off x="8620460" y="4735948"/>
            <a:ext cx="1896673" cy="954107"/>
          </a:xfrm>
          <a:prstGeom prst="rect">
            <a:avLst/>
          </a:prstGeom>
          <a:noFill/>
        </p:spPr>
        <p:txBody>
          <a:bodyPr wrap="none" rtlCol="0">
            <a:spAutoFit/>
          </a:bodyPr>
          <a:lstStyle/>
          <a:p>
            <a:pPr algn="ctr"/>
            <a:r>
              <a:rPr lang="es-CO" sz="4000" b="1" dirty="0">
                <a:solidFill>
                  <a:srgbClr val="FF0000"/>
                </a:solidFill>
                <a:latin typeface="Arial" panose="020B0604020202020204" pitchFamily="34" charset="0"/>
                <a:cs typeface="Arial" panose="020B0604020202020204" pitchFamily="34" charset="0"/>
              </a:rPr>
              <a:t>$</a:t>
            </a:r>
            <a:r>
              <a:rPr lang="es-CO" sz="4000" b="1" dirty="0" smtClean="0">
                <a:solidFill>
                  <a:srgbClr val="FF0000"/>
                </a:solidFill>
                <a:latin typeface="Arial" panose="020B0604020202020204" pitchFamily="34" charset="0"/>
                <a:cs typeface="Arial" panose="020B0604020202020204" pitchFamily="34" charset="0"/>
              </a:rPr>
              <a:t>6.909</a:t>
            </a:r>
            <a:r>
              <a:rPr lang="es-419" sz="4000" b="1" dirty="0" smtClean="0">
                <a:solidFill>
                  <a:srgbClr val="FF0000"/>
                </a:solidFill>
                <a:latin typeface="Arial" panose="020B0604020202020204" pitchFamily="34" charset="0"/>
                <a:cs typeface="Arial" panose="020B0604020202020204" pitchFamily="34" charset="0"/>
              </a:rPr>
              <a:t> </a:t>
            </a:r>
            <a:endParaRPr lang="es-419" sz="3200" b="1" dirty="0" smtClean="0">
              <a:solidFill>
                <a:srgbClr val="FF0000"/>
              </a:solidFill>
              <a:latin typeface="Arial" panose="020B0604020202020204" pitchFamily="34" charset="0"/>
              <a:cs typeface="Arial" panose="020B0604020202020204" pitchFamily="34" charset="0"/>
            </a:endParaRPr>
          </a:p>
          <a:p>
            <a:pPr algn="ctr"/>
            <a:r>
              <a:rPr lang="es-CO" sz="1600" b="1" dirty="0" smtClean="0">
                <a:solidFill>
                  <a:srgbClr val="FF0000"/>
                </a:solidFill>
                <a:latin typeface="Arial" panose="020B0604020202020204" pitchFamily="34" charset="0"/>
                <a:cs typeface="Arial" panose="020B0604020202020204" pitchFamily="34" charset="0"/>
              </a:rPr>
              <a:t>MILLONES</a:t>
            </a:r>
            <a:endParaRPr lang="es-CO" sz="1600" b="1" dirty="0">
              <a:solidFill>
                <a:srgbClr val="FF0000"/>
              </a:solidFill>
              <a:latin typeface="Arial" panose="020B0604020202020204" pitchFamily="34" charset="0"/>
              <a:cs typeface="Arial" panose="020B0604020202020204" pitchFamily="34" charset="0"/>
            </a:endParaRPr>
          </a:p>
        </p:txBody>
      </p:sp>
      <p:grpSp>
        <p:nvGrpSpPr>
          <p:cNvPr id="2" name="Grupo 1"/>
          <p:cNvGrpSpPr/>
          <p:nvPr/>
        </p:nvGrpSpPr>
        <p:grpSpPr>
          <a:xfrm>
            <a:off x="7631313" y="2037479"/>
            <a:ext cx="3896303" cy="2571367"/>
            <a:chOff x="7244600" y="1871602"/>
            <a:chExt cx="3896303" cy="2571367"/>
          </a:xfrm>
        </p:grpSpPr>
        <p:sp>
          <p:nvSpPr>
            <p:cNvPr id="15" name="CuadroTexto 14"/>
            <p:cNvSpPr txBox="1"/>
            <p:nvPr/>
          </p:nvSpPr>
          <p:spPr>
            <a:xfrm>
              <a:off x="7244600" y="4042859"/>
              <a:ext cx="3896303" cy="400110"/>
            </a:xfrm>
            <a:prstGeom prst="rect">
              <a:avLst/>
            </a:prstGeom>
            <a:solidFill>
              <a:srgbClr val="FF0000"/>
            </a:solidFill>
          </p:spPr>
          <p:txBody>
            <a:bodyPr wrap="square" rtlCol="0">
              <a:spAutoFit/>
            </a:bodyPr>
            <a:lstStyle/>
            <a:p>
              <a:pPr algn="ctr"/>
              <a:r>
                <a:rPr lang="es-CO" sz="2000" b="1" dirty="0">
                  <a:ln/>
                  <a:solidFill>
                    <a:schemeClr val="bg1"/>
                  </a:solidFill>
                  <a:latin typeface="Arial" panose="020B0604020202020204" pitchFamily="34" charset="0"/>
                  <a:cs typeface="Arial" panose="020B0604020202020204" pitchFamily="34" charset="0"/>
                </a:rPr>
                <a:t>Hallazgos fiscales </a:t>
              </a:r>
              <a:r>
                <a:rPr lang="es-CO" sz="2000" b="1" dirty="0" smtClean="0">
                  <a:ln/>
                  <a:solidFill>
                    <a:schemeClr val="bg1"/>
                  </a:solidFill>
                  <a:latin typeface="Arial" panose="020B0604020202020204" pitchFamily="34" charset="0"/>
                  <a:cs typeface="Arial" panose="020B0604020202020204" pitchFamily="34" charset="0"/>
                </a:rPr>
                <a:t>por</a:t>
              </a:r>
              <a:endParaRPr lang="es-CO" sz="2000" b="1" dirty="0">
                <a:solidFill>
                  <a:schemeClr val="bg1"/>
                </a:solidFill>
                <a:latin typeface="Arial" panose="020B0604020202020204" pitchFamily="34" charset="0"/>
                <a:cs typeface="Arial" panose="020B0604020202020204" pitchFamily="34" charset="0"/>
              </a:endParaRPr>
            </a:p>
          </p:txBody>
        </p:sp>
        <p:pic>
          <p:nvPicPr>
            <p:cNvPr id="1026" name="Picture 2" descr="Imagen relacionada">
              <a:extLst>
                <a:ext uri="{FF2B5EF4-FFF2-40B4-BE49-F238E27FC236}">
                  <a16:creationId xmlns:a16="http://schemas.microsoft.com/office/drawing/2014/main" xmlns="" id="{C197FB8D-A6C0-4487-A804-832DE74C74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4600" y="1871602"/>
              <a:ext cx="3896303" cy="2171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o 11">
            <a:extLst>
              <a:ext uri="{FF2B5EF4-FFF2-40B4-BE49-F238E27FC236}">
                <a16:creationId xmlns:a16="http://schemas.microsoft.com/office/drawing/2014/main" xmlns="" id="{417D9924-6090-4803-BE61-2ADDCC8605D8}"/>
              </a:ext>
            </a:extLst>
          </p:cNvPr>
          <p:cNvGrpSpPr/>
          <p:nvPr/>
        </p:nvGrpSpPr>
        <p:grpSpPr>
          <a:xfrm>
            <a:off x="457200" y="1911096"/>
            <a:ext cx="1609344" cy="3602736"/>
            <a:chOff x="1255244" y="2072923"/>
            <a:chExt cx="1609344" cy="3602736"/>
          </a:xfrm>
        </p:grpSpPr>
        <p:sp>
          <p:nvSpPr>
            <p:cNvPr id="10" name="Elipse 9">
              <a:extLst>
                <a:ext uri="{FF2B5EF4-FFF2-40B4-BE49-F238E27FC236}">
                  <a16:creationId xmlns:a16="http://schemas.microsoft.com/office/drawing/2014/main" xmlns="" id="{A01AEAE7-E177-4FF7-9C5E-B508D5DB9DF7}"/>
                </a:ext>
              </a:extLst>
            </p:cNvPr>
            <p:cNvSpPr/>
            <p:nvPr/>
          </p:nvSpPr>
          <p:spPr>
            <a:xfrm>
              <a:off x="1255244" y="2072923"/>
              <a:ext cx="1609344" cy="1581912"/>
            </a:xfrm>
            <a:prstGeom prst="ellipse">
              <a:avLst/>
            </a:prstGeom>
            <a:solidFill>
              <a:srgbClr val="FFB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panose="020B0604020202020204" pitchFamily="34" charset="0"/>
                  <a:cs typeface="Arial" panose="020B0604020202020204" pitchFamily="34" charset="0"/>
                </a:rPr>
                <a:t>SECRETARÍA GENERAL DE LA ALCALDÍA</a:t>
              </a:r>
            </a:p>
          </p:txBody>
        </p:sp>
        <p:sp>
          <p:nvSpPr>
            <p:cNvPr id="22" name="Elipse 21">
              <a:extLst>
                <a:ext uri="{FF2B5EF4-FFF2-40B4-BE49-F238E27FC236}">
                  <a16:creationId xmlns:a16="http://schemas.microsoft.com/office/drawing/2014/main" xmlns="" id="{0FA7DB5C-6BD3-452C-AF1F-C38CAD00C819}"/>
                </a:ext>
              </a:extLst>
            </p:cNvPr>
            <p:cNvSpPr/>
            <p:nvPr/>
          </p:nvSpPr>
          <p:spPr>
            <a:xfrm>
              <a:off x="1282676" y="4102891"/>
              <a:ext cx="1517904" cy="1572768"/>
            </a:xfrm>
            <a:prstGeom prst="ellipse">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Arial" panose="020B0604020202020204" pitchFamily="34" charset="0"/>
                  <a:cs typeface="Arial" panose="020B0604020202020204" pitchFamily="34" charset="0"/>
                </a:rPr>
                <a:t>DADEP</a:t>
              </a:r>
            </a:p>
          </p:txBody>
        </p:sp>
      </p:grpSp>
      <p:pic>
        <p:nvPicPr>
          <p:cNvPr id="16" name="Imagen 15"/>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187461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9" name="CuadroTexto 18"/>
          <p:cNvSpPr txBox="1"/>
          <p:nvPr/>
        </p:nvSpPr>
        <p:spPr>
          <a:xfrm>
            <a:off x="8685391" y="4625256"/>
            <a:ext cx="1843773" cy="923330"/>
          </a:xfrm>
          <a:prstGeom prst="rect">
            <a:avLst/>
          </a:prstGeom>
          <a:noFill/>
        </p:spPr>
        <p:txBody>
          <a:bodyPr wrap="none" rtlCol="0">
            <a:spAutoFit/>
          </a:bodyPr>
          <a:lstStyle/>
          <a:p>
            <a:pPr algn="ctr"/>
            <a:r>
              <a:rPr lang="es-CO" sz="4000" b="1" dirty="0" smtClean="0">
                <a:ln/>
                <a:solidFill>
                  <a:srgbClr val="FF0000"/>
                </a:solidFill>
              </a:rPr>
              <a:t>$</a:t>
            </a:r>
            <a:r>
              <a:rPr lang="es-CO" sz="4000" b="1" dirty="0" smtClean="0">
                <a:ln/>
                <a:solidFill>
                  <a:srgbClr val="FF0000"/>
                </a:solidFill>
                <a:latin typeface="Arial" panose="020B0604020202020204" pitchFamily="34" charset="0"/>
                <a:cs typeface="Arial" panose="020B0604020202020204" pitchFamily="34" charset="0"/>
              </a:rPr>
              <a:t>6.126</a:t>
            </a:r>
            <a:r>
              <a:rPr lang="es-CO" sz="4000" b="1" dirty="0" smtClean="0">
                <a:ln/>
                <a:solidFill>
                  <a:srgbClr val="FF0000"/>
                </a:solidFill>
              </a:rPr>
              <a:t> </a:t>
            </a:r>
            <a:endParaRPr lang="es-419" sz="4000" b="1" dirty="0" smtClean="0">
              <a:ln/>
              <a:solidFill>
                <a:srgbClr val="FF0000"/>
              </a:solidFill>
            </a:endParaRPr>
          </a:p>
          <a:p>
            <a:pPr algn="ctr"/>
            <a:r>
              <a:rPr lang="es-CO" sz="1400" b="1" dirty="0" smtClean="0">
                <a:ln/>
                <a:solidFill>
                  <a:srgbClr val="FF0000"/>
                </a:solidFill>
                <a:latin typeface="Arial" panose="020B0604020202020204" pitchFamily="34" charset="0"/>
                <a:cs typeface="Arial" panose="020B0604020202020204" pitchFamily="34" charset="0"/>
              </a:rPr>
              <a:t>MILLONES</a:t>
            </a:r>
            <a:endParaRPr lang="es-CO" sz="1400" b="1" dirty="0">
              <a:solidFill>
                <a:srgbClr val="FF0000"/>
              </a:solidFill>
              <a:latin typeface="Arial" panose="020B0604020202020204" pitchFamily="34" charset="0"/>
              <a:cs typeface="Arial" panose="020B0604020202020204" pitchFamily="34" charset="0"/>
            </a:endParaRPr>
          </a:p>
        </p:txBody>
      </p:sp>
      <p:sp>
        <p:nvSpPr>
          <p:cNvPr id="21" name="Rectángulo 20"/>
          <p:cNvSpPr/>
          <p:nvPr/>
        </p:nvSpPr>
        <p:spPr>
          <a:xfrm>
            <a:off x="257534" y="506040"/>
            <a:ext cx="9066137" cy="523220"/>
          </a:xfrm>
          <a:prstGeom prst="rect">
            <a:avLst/>
          </a:prstGeom>
        </p:spPr>
        <p:txBody>
          <a:bodyPr wrap="square">
            <a:spAutoFit/>
          </a:bodyPr>
          <a:lstStyle/>
          <a:p>
            <a:r>
              <a:rPr lang="es-419" sz="2800" b="1" dirty="0">
                <a:ln/>
                <a:solidFill>
                  <a:schemeClr val="bg1"/>
                </a:solidFill>
                <a:latin typeface="Arial" panose="020B0604020202020204" pitchFamily="34" charset="0"/>
                <a:cs typeface="Arial" panose="020B0604020202020204" pitchFamily="34" charset="0"/>
              </a:rPr>
              <a:t>SECTOR SEGURIDAD, CONVIVENCIA Y JUSTICIA</a:t>
            </a:r>
            <a:endParaRPr lang="es-CO" sz="2800" dirty="0">
              <a:solidFill>
                <a:schemeClr val="bg1"/>
              </a:solidFill>
              <a:latin typeface="Arial" panose="020B0604020202020204" pitchFamily="34" charset="0"/>
              <a:cs typeface="Arial" panose="020B0604020202020204" pitchFamily="34" charset="0"/>
            </a:endParaRPr>
          </a:p>
        </p:txBody>
      </p:sp>
      <p:grpSp>
        <p:nvGrpSpPr>
          <p:cNvPr id="3" name="Grupo 2"/>
          <p:cNvGrpSpPr/>
          <p:nvPr/>
        </p:nvGrpSpPr>
        <p:grpSpPr>
          <a:xfrm>
            <a:off x="597187" y="1261327"/>
            <a:ext cx="6964901" cy="4676093"/>
            <a:chOff x="548829" y="1547077"/>
            <a:chExt cx="6964901" cy="4676093"/>
          </a:xfrm>
        </p:grpSpPr>
        <p:graphicFrame>
          <p:nvGraphicFramePr>
            <p:cNvPr id="6" name="Diagrama 5">
              <a:extLst>
                <a:ext uri="{FF2B5EF4-FFF2-40B4-BE49-F238E27FC236}">
                  <a16:creationId xmlns:a16="http://schemas.microsoft.com/office/drawing/2014/main" xmlns="" id="{035C712E-13A8-4054-B7B7-5C267FDAD6DA}"/>
                </a:ext>
              </a:extLst>
            </p:cNvPr>
            <p:cNvGraphicFramePr/>
            <p:nvPr>
              <p:extLst>
                <p:ext uri="{D42A27DB-BD31-4B8C-83A1-F6EECF244321}">
                  <p14:modId xmlns:p14="http://schemas.microsoft.com/office/powerpoint/2010/main" val="1698698227"/>
                </p:ext>
              </p:extLst>
            </p:nvPr>
          </p:nvGraphicFramePr>
          <p:xfrm>
            <a:off x="548829" y="1547077"/>
            <a:ext cx="6964901" cy="4676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ipse 6">
              <a:extLst>
                <a:ext uri="{FF2B5EF4-FFF2-40B4-BE49-F238E27FC236}">
                  <a16:creationId xmlns:a16="http://schemas.microsoft.com/office/drawing/2014/main" xmlns="" id="{0694AB5E-6B18-45DF-88FD-147E85ED851F}"/>
                </a:ext>
              </a:extLst>
            </p:cNvPr>
            <p:cNvSpPr/>
            <p:nvPr/>
          </p:nvSpPr>
          <p:spPr>
            <a:xfrm>
              <a:off x="640464" y="2105025"/>
              <a:ext cx="1559078" cy="1559078"/>
            </a:xfrm>
            <a:prstGeom prst="ellipse">
              <a:avLst/>
            </a:prstGeom>
            <a:solidFill>
              <a:srgbClr val="FFB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50" b="1" dirty="0">
                  <a:solidFill>
                    <a:schemeClr val="tx1"/>
                  </a:solidFill>
                  <a:latin typeface="Arial" panose="020B0604020202020204" pitchFamily="34" charset="0"/>
                  <a:cs typeface="Arial" panose="020B0604020202020204" pitchFamily="34" charset="0"/>
                </a:rPr>
                <a:t>FONDO DE VIGILANCIA</a:t>
              </a:r>
            </a:p>
          </p:txBody>
        </p:sp>
      </p:grpSp>
      <p:grpSp>
        <p:nvGrpSpPr>
          <p:cNvPr id="2" name="Grupo 1"/>
          <p:cNvGrpSpPr/>
          <p:nvPr/>
        </p:nvGrpSpPr>
        <p:grpSpPr>
          <a:xfrm>
            <a:off x="7914099" y="1884240"/>
            <a:ext cx="3402932" cy="2668733"/>
            <a:chOff x="8249544" y="1774935"/>
            <a:chExt cx="3402932" cy="2668733"/>
          </a:xfrm>
        </p:grpSpPr>
        <p:sp>
          <p:nvSpPr>
            <p:cNvPr id="20" name="CuadroTexto 19"/>
            <p:cNvSpPr txBox="1"/>
            <p:nvPr/>
          </p:nvSpPr>
          <p:spPr>
            <a:xfrm>
              <a:off x="8249544" y="4043558"/>
              <a:ext cx="3380653" cy="400110"/>
            </a:xfrm>
            <a:prstGeom prst="rect">
              <a:avLst/>
            </a:prstGeom>
            <a:solidFill>
              <a:srgbClr val="FF0000"/>
            </a:solidFill>
          </p:spPr>
          <p:txBody>
            <a:bodyPr wrap="square" rtlCol="0">
              <a:spAutoFit/>
            </a:bodyPr>
            <a:lstStyle/>
            <a:p>
              <a:pPr algn="ctr"/>
              <a:r>
                <a:rPr lang="es-CO" sz="2000" b="1" dirty="0">
                  <a:ln/>
                  <a:solidFill>
                    <a:schemeClr val="bg1"/>
                  </a:solidFill>
                  <a:latin typeface="Arial" panose="020B0604020202020204" pitchFamily="34" charset="0"/>
                  <a:cs typeface="Arial" panose="020B0604020202020204" pitchFamily="34" charset="0"/>
                </a:rPr>
                <a:t>Hallazgos fiscales </a:t>
              </a:r>
              <a:r>
                <a:rPr lang="es-CO" sz="2000" b="1" dirty="0" smtClean="0">
                  <a:ln/>
                  <a:solidFill>
                    <a:schemeClr val="bg1"/>
                  </a:solidFill>
                  <a:latin typeface="Arial" panose="020B0604020202020204" pitchFamily="34" charset="0"/>
                  <a:cs typeface="Arial" panose="020B0604020202020204" pitchFamily="34" charset="0"/>
                </a:rPr>
                <a:t>por</a:t>
              </a:r>
              <a:endParaRPr lang="es-CO" sz="2000" b="1" dirty="0">
                <a:solidFill>
                  <a:schemeClr val="bg1"/>
                </a:solidFill>
                <a:latin typeface="Arial" panose="020B0604020202020204" pitchFamily="34" charset="0"/>
                <a:cs typeface="Arial" panose="020B0604020202020204" pitchFamily="34" charset="0"/>
              </a:endParaRPr>
            </a:p>
          </p:txBody>
        </p:sp>
        <p:pic>
          <p:nvPicPr>
            <p:cNvPr id="2050" name="Picture 2" descr="Resultado de imagen para gestores de convivencia bogota mejor para todos">
              <a:extLst>
                <a:ext uri="{FF2B5EF4-FFF2-40B4-BE49-F238E27FC236}">
                  <a16:creationId xmlns:a16="http://schemas.microsoft.com/office/drawing/2014/main" xmlns="" id="{6EBDF5C0-CC6E-4F69-9C56-1289C8546B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9544" y="1774935"/>
              <a:ext cx="3402932" cy="226862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Imagen 11"/>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14" name="Elipse 13"/>
          <p:cNvSpPr/>
          <p:nvPr/>
        </p:nvSpPr>
        <p:spPr>
          <a:xfrm>
            <a:off x="658993" y="3811821"/>
            <a:ext cx="1577613" cy="1577508"/>
          </a:xfrm>
          <a:prstGeom prst="ellipse">
            <a:avLst/>
          </a:prstGeom>
          <a:blipFill>
            <a:blip r:embed="rId10">
              <a:extLst>
                <a:ext uri="{28A0092B-C50C-407E-A947-70E740481C1C}">
                  <a14:useLocalDpi xmlns:a14="http://schemas.microsoft.com/office/drawing/2010/main" val="0"/>
                </a:ext>
              </a:extLst>
            </a:blip>
            <a:srcRect/>
            <a:stretch>
              <a:fillRect l="-25000" r="-25000"/>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56742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6" name="Título 1"/>
          <p:cNvSpPr txBox="1">
            <a:spLocks/>
          </p:cNvSpPr>
          <p:nvPr/>
        </p:nvSpPr>
        <p:spPr>
          <a:xfrm>
            <a:off x="-73152" y="1149778"/>
            <a:ext cx="10058400" cy="762716"/>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s-ES_tradnl" sz="7200" b="1" u="sng" dirty="0">
              <a:solidFill>
                <a:schemeClr val="bg1"/>
              </a:solidFill>
            </a:endParaRPr>
          </a:p>
        </p:txBody>
      </p:sp>
      <p:sp>
        <p:nvSpPr>
          <p:cNvPr id="2" name="CuadroTexto 1"/>
          <p:cNvSpPr txBox="1"/>
          <p:nvPr/>
        </p:nvSpPr>
        <p:spPr>
          <a:xfrm>
            <a:off x="136707" y="524451"/>
            <a:ext cx="8910260" cy="461665"/>
          </a:xfrm>
          <a:prstGeom prst="rect">
            <a:avLst/>
          </a:prstGeom>
          <a:noFill/>
        </p:spPr>
        <p:txBody>
          <a:bodyPr wrap="none" rtlCol="0">
            <a:spAutoFit/>
          </a:bodyPr>
          <a:lstStyle/>
          <a:p>
            <a:r>
              <a:rPr lang="es-CO" sz="2400" b="1" dirty="0">
                <a:solidFill>
                  <a:schemeClr val="bg1"/>
                </a:solidFill>
                <a:latin typeface="Arial" panose="020B0604020202020204" pitchFamily="34" charset="0"/>
                <a:cs typeface="Arial" panose="020B0604020202020204" pitchFamily="34" charset="0"/>
              </a:rPr>
              <a:t>PLAN ESTRATÉGICO INSTITUCIONAL 2016-2020 / PILARES</a:t>
            </a:r>
          </a:p>
        </p:txBody>
      </p:sp>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166" y="1843627"/>
            <a:ext cx="3018008" cy="2292685"/>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858" y="1715066"/>
            <a:ext cx="2059249" cy="2000889"/>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743" y="3279561"/>
            <a:ext cx="1809137" cy="2434415"/>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0133" y="4489258"/>
            <a:ext cx="2509449" cy="1584037"/>
          </a:xfrm>
          <a:prstGeom prst="rect">
            <a:avLst/>
          </a:prstGeom>
        </p:spPr>
      </p:pic>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5270" y="3245862"/>
            <a:ext cx="1909182" cy="2442752"/>
          </a:xfrm>
          <a:prstGeom prst="rect">
            <a:avLst/>
          </a:prstGeom>
        </p:spPr>
      </p:pic>
      <p:sp>
        <p:nvSpPr>
          <p:cNvPr id="19" name="Rectángulo 18"/>
          <p:cNvSpPr/>
          <p:nvPr/>
        </p:nvSpPr>
        <p:spPr>
          <a:xfrm>
            <a:off x="2937164" y="6252611"/>
            <a:ext cx="5712375" cy="3330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PEDAGOGÍA CIUDADANA Y COMPROMISO CIVICO</a:t>
            </a:r>
            <a:endParaRPr lang="es-CO" dirty="0"/>
          </a:p>
        </p:txBody>
      </p:sp>
      <p:sp>
        <p:nvSpPr>
          <p:cNvPr id="20" name="Rectángulo 19"/>
          <p:cNvSpPr/>
          <p:nvPr/>
        </p:nvSpPr>
        <p:spPr>
          <a:xfrm rot="4427287">
            <a:off x="5690888" y="3778585"/>
            <a:ext cx="5340944" cy="3330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TECNOLOGÍA</a:t>
            </a:r>
            <a:endParaRPr lang="es-CO" dirty="0"/>
          </a:p>
        </p:txBody>
      </p:sp>
      <p:sp>
        <p:nvSpPr>
          <p:cNvPr id="21" name="Rectángulo 20"/>
          <p:cNvSpPr/>
          <p:nvPr/>
        </p:nvSpPr>
        <p:spPr>
          <a:xfrm rot="16987935">
            <a:off x="452407" y="3806280"/>
            <a:ext cx="5340944" cy="3330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SOSTENIBILIDAD</a:t>
            </a:r>
            <a:endParaRPr lang="es-CO" dirty="0"/>
          </a:p>
        </p:txBody>
      </p:sp>
      <p:pic>
        <p:nvPicPr>
          <p:cNvPr id="23" name="Imagen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71909" y="207818"/>
            <a:ext cx="1330037" cy="1330037"/>
          </a:xfrm>
          <a:prstGeom prst="rect">
            <a:avLst/>
          </a:prstGeom>
        </p:spPr>
      </p:pic>
    </p:spTree>
    <p:extLst>
      <p:ext uri="{BB962C8B-B14F-4D97-AF65-F5344CB8AC3E}">
        <p14:creationId xmlns:p14="http://schemas.microsoft.com/office/powerpoint/2010/main" val="383191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1" y="419097"/>
            <a:ext cx="10840915" cy="622301"/>
          </a:xfrm>
          <a:prstGeom prst="rect">
            <a:avLst/>
          </a:prstGeom>
        </p:spPr>
      </p:pic>
      <p:sp>
        <p:nvSpPr>
          <p:cNvPr id="6" name="Rectángulo 5"/>
          <p:cNvSpPr/>
          <p:nvPr/>
        </p:nvSpPr>
        <p:spPr>
          <a:xfrm>
            <a:off x="-137987" y="474843"/>
            <a:ext cx="11361980" cy="523220"/>
          </a:xfrm>
          <a:prstGeom prst="rect">
            <a:avLst/>
          </a:prstGeom>
        </p:spPr>
        <p:txBody>
          <a:bodyPr wrap="square">
            <a:spAutoFit/>
          </a:bodyPr>
          <a:lstStyle/>
          <a:p>
            <a:pPr algn="ctr"/>
            <a:r>
              <a:rPr lang="es-419" sz="2800" b="1" dirty="0">
                <a:ln/>
                <a:solidFill>
                  <a:schemeClr val="bg1"/>
                </a:solidFill>
                <a:latin typeface="Arial" panose="020B0604020202020204" pitchFamily="34" charset="0"/>
                <a:cs typeface="Arial" panose="020B0604020202020204" pitchFamily="34" charset="0"/>
              </a:rPr>
              <a:t>SECTOR </a:t>
            </a:r>
            <a:r>
              <a:rPr lang="es-CO" sz="2800" b="1" dirty="0">
                <a:ln/>
                <a:solidFill>
                  <a:schemeClr val="bg1"/>
                </a:solidFill>
                <a:latin typeface="Arial" panose="020B0604020202020204" pitchFamily="34" charset="0"/>
                <a:cs typeface="Arial" panose="020B0604020202020204" pitchFamily="34" charset="0"/>
              </a:rPr>
              <a:t>DESARROLLO ECONÓMICO, INDUSTRIA Y TURISMO</a:t>
            </a:r>
            <a:endParaRPr lang="es-CO" sz="2800" dirty="0">
              <a:solidFill>
                <a:schemeClr val="bg1"/>
              </a:solidFill>
              <a:latin typeface="Arial" panose="020B0604020202020204" pitchFamily="34" charset="0"/>
              <a:cs typeface="Arial" panose="020B0604020202020204" pitchFamily="34" charset="0"/>
            </a:endParaRPr>
          </a:p>
        </p:txBody>
      </p:sp>
      <p:graphicFrame>
        <p:nvGraphicFramePr>
          <p:cNvPr id="7" name="Diagrama 6">
            <a:extLst>
              <a:ext uri="{FF2B5EF4-FFF2-40B4-BE49-F238E27FC236}">
                <a16:creationId xmlns:a16="http://schemas.microsoft.com/office/drawing/2014/main" xmlns="" id="{5591C277-B989-4234-9990-39D57AD168D6}"/>
              </a:ext>
            </a:extLst>
          </p:cNvPr>
          <p:cNvGraphicFramePr/>
          <p:nvPr>
            <p:extLst>
              <p:ext uri="{D42A27DB-BD31-4B8C-83A1-F6EECF244321}">
                <p14:modId xmlns:p14="http://schemas.microsoft.com/office/powerpoint/2010/main" val="3737644997"/>
              </p:ext>
            </p:extLst>
          </p:nvPr>
        </p:nvGraphicFramePr>
        <p:xfrm>
          <a:off x="466724" y="1338139"/>
          <a:ext cx="6938673" cy="4558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p:cNvSpPr txBox="1"/>
          <p:nvPr/>
        </p:nvSpPr>
        <p:spPr>
          <a:xfrm>
            <a:off x="7950760" y="4254053"/>
            <a:ext cx="3267661" cy="923330"/>
          </a:xfrm>
          <a:prstGeom prst="rect">
            <a:avLst/>
          </a:prstGeom>
          <a:noFill/>
        </p:spPr>
        <p:txBody>
          <a:bodyPr wrap="square" rtlCol="0">
            <a:spAutoFit/>
          </a:bodyPr>
          <a:lstStyle/>
          <a:p>
            <a:pPr algn="ctr"/>
            <a:r>
              <a:rPr lang="es-CO" sz="4000" b="1" dirty="0" smtClean="0">
                <a:solidFill>
                  <a:srgbClr val="FF0000"/>
                </a:solidFill>
                <a:latin typeface="Arial" panose="020B0604020202020204" pitchFamily="34" charset="0"/>
                <a:cs typeface="Arial" panose="020B0604020202020204" pitchFamily="34" charset="0"/>
              </a:rPr>
              <a:t>$395 </a:t>
            </a:r>
            <a:endParaRPr lang="es-419" sz="4000" b="1" dirty="0" smtClean="0">
              <a:solidFill>
                <a:srgbClr val="FF0000"/>
              </a:solidFill>
              <a:latin typeface="Arial" panose="020B0604020202020204" pitchFamily="34" charset="0"/>
              <a:cs typeface="Arial" panose="020B0604020202020204" pitchFamily="34" charset="0"/>
            </a:endParaRPr>
          </a:p>
          <a:p>
            <a:pPr algn="ctr"/>
            <a:r>
              <a:rPr lang="es-CO" sz="1400" b="1" dirty="0" smtClean="0">
                <a:solidFill>
                  <a:srgbClr val="FF0000"/>
                </a:solidFill>
                <a:latin typeface="Arial" panose="020B0604020202020204" pitchFamily="34" charset="0"/>
                <a:cs typeface="Arial" panose="020B0604020202020204" pitchFamily="34" charset="0"/>
              </a:rPr>
              <a:t>MILLONES</a:t>
            </a:r>
            <a:endParaRPr lang="es-CO" sz="1400" b="1" dirty="0">
              <a:solidFill>
                <a:srgbClr val="FF0000"/>
              </a:solidFill>
              <a:latin typeface="Arial" panose="020B0604020202020204" pitchFamily="34" charset="0"/>
              <a:cs typeface="Arial" panose="020B0604020202020204" pitchFamily="34" charset="0"/>
            </a:endParaRPr>
          </a:p>
        </p:txBody>
      </p:sp>
      <p:grpSp>
        <p:nvGrpSpPr>
          <p:cNvPr id="3" name="Grupo 2"/>
          <p:cNvGrpSpPr/>
          <p:nvPr/>
        </p:nvGrpSpPr>
        <p:grpSpPr>
          <a:xfrm>
            <a:off x="7660360" y="2056251"/>
            <a:ext cx="3829409" cy="2116186"/>
            <a:chOff x="7624284" y="2551291"/>
            <a:chExt cx="3829409" cy="2116186"/>
          </a:xfrm>
        </p:grpSpPr>
        <p:pic>
          <p:nvPicPr>
            <p:cNvPr id="2" name="Imagen 1"/>
            <p:cNvPicPr>
              <a:picLocks noChangeAspect="1"/>
            </p:cNvPicPr>
            <p:nvPr/>
          </p:nvPicPr>
          <p:blipFill rotWithShape="1">
            <a:blip r:embed="rId8" cstate="print">
              <a:extLst>
                <a:ext uri="{28A0092B-C50C-407E-A947-70E740481C1C}">
                  <a14:useLocalDpi xmlns:a14="http://schemas.microsoft.com/office/drawing/2010/main" val="0"/>
                </a:ext>
              </a:extLst>
            </a:blip>
            <a:srcRect l="17707" t="2152" r="2741" b="3311"/>
            <a:stretch/>
          </p:blipFill>
          <p:spPr>
            <a:xfrm>
              <a:off x="7624284" y="2551291"/>
              <a:ext cx="3829409" cy="1777632"/>
            </a:xfrm>
            <a:prstGeom prst="rect">
              <a:avLst/>
            </a:prstGeom>
          </p:spPr>
        </p:pic>
        <p:sp>
          <p:nvSpPr>
            <p:cNvPr id="21" name="CuadroTexto 20"/>
            <p:cNvSpPr txBox="1"/>
            <p:nvPr/>
          </p:nvSpPr>
          <p:spPr>
            <a:xfrm>
              <a:off x="7624284" y="4328923"/>
              <a:ext cx="3829409" cy="338554"/>
            </a:xfrm>
            <a:prstGeom prst="rect">
              <a:avLst/>
            </a:prstGeom>
            <a:solidFill>
              <a:srgbClr val="FF0000"/>
            </a:solidFill>
          </p:spPr>
          <p:txBody>
            <a:bodyPr wrap="square" rtlCol="0">
              <a:spAutoFit/>
            </a:bodyPr>
            <a:lstStyle/>
            <a:p>
              <a:pPr algn="ctr"/>
              <a:r>
                <a:rPr lang="es-CO" sz="1600" b="1" dirty="0" smtClean="0">
                  <a:solidFill>
                    <a:schemeClr val="bg1"/>
                  </a:solidFill>
                  <a:latin typeface="Arial" panose="020B0604020202020204" pitchFamily="34" charset="0"/>
                  <a:cs typeface="Arial" panose="020B0604020202020204" pitchFamily="34" charset="0"/>
                </a:rPr>
                <a:t>Hallazgos </a:t>
              </a:r>
              <a:r>
                <a:rPr lang="es-419" sz="1600" b="1" dirty="0" smtClean="0">
                  <a:solidFill>
                    <a:schemeClr val="bg1"/>
                  </a:solidFill>
                  <a:latin typeface="Arial" panose="020B0604020202020204" pitchFamily="34" charset="0"/>
                  <a:cs typeface="Arial" panose="020B0604020202020204" pitchFamily="34" charset="0"/>
                </a:rPr>
                <a:t>f</a:t>
              </a:r>
              <a:r>
                <a:rPr lang="es-CO" sz="1600" b="1" dirty="0" smtClean="0">
                  <a:solidFill>
                    <a:schemeClr val="bg1"/>
                  </a:solidFill>
                  <a:latin typeface="Arial" panose="020B0604020202020204" pitchFamily="34" charset="0"/>
                  <a:cs typeface="Arial" panose="020B0604020202020204" pitchFamily="34" charset="0"/>
                </a:rPr>
                <a:t>iscales por</a:t>
              </a:r>
              <a:endParaRPr lang="es-CO" sz="1600" b="1" dirty="0">
                <a:solidFill>
                  <a:schemeClr val="bg1"/>
                </a:solidFill>
                <a:latin typeface="Arial" panose="020B0604020202020204" pitchFamily="34" charset="0"/>
                <a:cs typeface="Arial" panose="020B0604020202020204" pitchFamily="34" charset="0"/>
              </a:endParaRPr>
            </a:p>
          </p:txBody>
        </p:sp>
      </p:grpSp>
      <p:sp>
        <p:nvSpPr>
          <p:cNvPr id="12" name="Elipse 11">
            <a:extLst>
              <a:ext uri="{FF2B5EF4-FFF2-40B4-BE49-F238E27FC236}">
                <a16:creationId xmlns:a16="http://schemas.microsoft.com/office/drawing/2014/main" xmlns="" id="{0694AB5E-6B18-45DF-88FD-147E85ED851F}"/>
              </a:ext>
            </a:extLst>
          </p:cNvPr>
          <p:cNvSpPr/>
          <p:nvPr/>
        </p:nvSpPr>
        <p:spPr>
          <a:xfrm>
            <a:off x="548641" y="1892808"/>
            <a:ext cx="1527048" cy="1508760"/>
          </a:xfrm>
          <a:prstGeom prst="ellipse">
            <a:avLst/>
          </a:prstGeom>
          <a:solidFill>
            <a:srgbClr val="FFB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latin typeface="Arial" panose="020B0604020202020204" pitchFamily="34" charset="0"/>
                <a:cs typeface="Arial" panose="020B0604020202020204" pitchFamily="34" charset="0"/>
              </a:rPr>
              <a:t>Secretaría </a:t>
            </a:r>
            <a:r>
              <a:rPr lang="es-MX" sz="1200" b="1" dirty="0">
                <a:solidFill>
                  <a:schemeClr val="tx1"/>
                </a:solidFill>
                <a:latin typeface="Arial" panose="020B0604020202020204" pitchFamily="34" charset="0"/>
                <a:cs typeface="Arial" panose="020B0604020202020204" pitchFamily="34" charset="0"/>
              </a:rPr>
              <a:t>de Desarrollo </a:t>
            </a:r>
            <a:r>
              <a:rPr lang="es-MX" sz="1200" b="1" dirty="0" smtClean="0">
                <a:solidFill>
                  <a:schemeClr val="tx1"/>
                </a:solidFill>
                <a:latin typeface="Arial" panose="020B0604020202020204" pitchFamily="34" charset="0"/>
                <a:cs typeface="Arial" panose="020B0604020202020204" pitchFamily="34" charset="0"/>
              </a:rPr>
              <a:t>Económico</a:t>
            </a:r>
            <a:endParaRPr lang="es-ES" sz="1200" dirty="0">
              <a:solidFill>
                <a:schemeClr val="tx1"/>
              </a:solidFill>
            </a:endParaRPr>
          </a:p>
        </p:txBody>
      </p:sp>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16" name="Elipse 15">
            <a:extLst>
              <a:ext uri="{FF2B5EF4-FFF2-40B4-BE49-F238E27FC236}">
                <a16:creationId xmlns:a16="http://schemas.microsoft.com/office/drawing/2014/main" xmlns="" id="{0694AB5E-6B18-45DF-88FD-147E85ED851F}"/>
              </a:ext>
            </a:extLst>
          </p:cNvPr>
          <p:cNvSpPr/>
          <p:nvPr/>
        </p:nvSpPr>
        <p:spPr>
          <a:xfrm>
            <a:off x="548640" y="3840480"/>
            <a:ext cx="1508760" cy="1517904"/>
          </a:xfrm>
          <a:prstGeom prst="ellipse">
            <a:avLst/>
          </a:prstGeom>
          <a:solidFill>
            <a:srgbClr val="FFB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O" sz="1400" b="1" dirty="0">
                <a:solidFill>
                  <a:schemeClr val="tx1"/>
                </a:solidFill>
                <a:latin typeface="Arial" panose="020B0604020202020204" pitchFamily="34" charset="0"/>
                <a:cs typeface="Arial" panose="020B0604020202020204" pitchFamily="34" charset="0"/>
              </a:rPr>
              <a:t>Instituto para la Economía Social </a:t>
            </a:r>
            <a:r>
              <a:rPr lang="es-CO" sz="1400" b="1" dirty="0" smtClean="0">
                <a:solidFill>
                  <a:schemeClr val="tx1"/>
                </a:solidFill>
                <a:latin typeface="Arial" panose="020B0604020202020204" pitchFamily="34" charset="0"/>
                <a:cs typeface="Arial" panose="020B0604020202020204" pitchFamily="34" charset="0"/>
              </a:rPr>
              <a:t> </a:t>
            </a:r>
            <a:r>
              <a:rPr lang="es-419" sz="1400" b="1" dirty="0">
                <a:solidFill>
                  <a:schemeClr val="tx1"/>
                </a:solidFill>
                <a:latin typeface="Arial" panose="020B0604020202020204" pitchFamily="34" charset="0"/>
                <a:cs typeface="Arial" panose="020B0604020202020204" pitchFamily="34" charset="0"/>
              </a:rPr>
              <a:t>(</a:t>
            </a:r>
            <a:r>
              <a:rPr lang="es-CO" sz="1400" b="1" dirty="0" smtClean="0">
                <a:solidFill>
                  <a:schemeClr val="tx1"/>
                </a:solidFill>
                <a:latin typeface="Arial" panose="020B0604020202020204" pitchFamily="34" charset="0"/>
                <a:cs typeface="Arial" panose="020B0604020202020204" pitchFamily="34" charset="0"/>
              </a:rPr>
              <a:t>IPES</a:t>
            </a:r>
            <a:r>
              <a:rPr lang="es-419" sz="1400" b="1" dirty="0" smtClean="0">
                <a:solidFill>
                  <a:schemeClr val="tx1"/>
                </a:solidFill>
                <a:latin typeface="Arial" panose="020B0604020202020204" pitchFamily="34" charset="0"/>
                <a:cs typeface="Arial" panose="020B0604020202020204" pitchFamily="34" charset="0"/>
              </a:rPr>
              <a:t>)</a:t>
            </a:r>
            <a:endParaRPr lang="es-ES" sz="1400" dirty="0">
              <a:solidFill>
                <a:schemeClr val="tx1"/>
              </a:solidFill>
            </a:endParaRPr>
          </a:p>
        </p:txBody>
      </p:sp>
    </p:spTree>
    <p:extLst>
      <p:ext uri="{BB962C8B-B14F-4D97-AF65-F5344CB8AC3E}">
        <p14:creationId xmlns:p14="http://schemas.microsoft.com/office/powerpoint/2010/main" val="303989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6679" t="20280" r="5483" b="5443"/>
          <a:stretch/>
        </p:blipFill>
        <p:spPr>
          <a:xfrm>
            <a:off x="5709344" y="1717964"/>
            <a:ext cx="4335625" cy="2275538"/>
          </a:xfrm>
          <a:prstGeom prst="rect">
            <a:avLst/>
          </a:prstGeom>
        </p:spPr>
      </p:pic>
      <p:pic>
        <p:nvPicPr>
          <p:cNvPr id="19" name="Imagen 18"/>
          <p:cNvPicPr>
            <a:picLocks noChangeAspect="1"/>
          </p:cNvPicPr>
          <p:nvPr/>
        </p:nvPicPr>
        <p:blipFill rotWithShape="1">
          <a:blip r:embed="rId3">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8" name="CuadroTexto 7"/>
          <p:cNvSpPr txBox="1"/>
          <p:nvPr/>
        </p:nvSpPr>
        <p:spPr>
          <a:xfrm>
            <a:off x="315744" y="407614"/>
            <a:ext cx="9541487" cy="584775"/>
          </a:xfrm>
          <a:prstGeom prst="rect">
            <a:avLst/>
          </a:prstGeom>
          <a:noFill/>
        </p:spPr>
        <p:txBody>
          <a:bodyPr wrap="square" rtlCol="0">
            <a:spAutoFit/>
          </a:bodyPr>
          <a:lstStyle/>
          <a:p>
            <a:r>
              <a:rPr lang="es-CO" sz="3200" b="1" dirty="0" smtClean="0">
                <a:solidFill>
                  <a:schemeClr val="bg1"/>
                </a:solidFill>
                <a:latin typeface="Arial" panose="020B0604020202020204" pitchFamily="34" charset="0"/>
                <a:cs typeface="Arial" panose="020B0604020202020204" pitchFamily="34" charset="0"/>
              </a:rPr>
              <a:t>Sectores</a:t>
            </a:r>
            <a:r>
              <a:rPr lang="es-419" sz="3200" b="1" dirty="0" smtClean="0">
                <a:solidFill>
                  <a:schemeClr val="bg1"/>
                </a:solidFill>
                <a:latin typeface="Arial" panose="020B0604020202020204" pitchFamily="34" charset="0"/>
                <a:cs typeface="Arial" panose="020B0604020202020204" pitchFamily="34" charset="0"/>
              </a:rPr>
              <a:t> Equidad y Género y Gestión Jurídica</a:t>
            </a:r>
            <a:endParaRPr lang="es-CO" sz="3200" b="1" dirty="0">
              <a:solidFill>
                <a:schemeClr val="bg1"/>
              </a:solidFill>
              <a:latin typeface="Arial" panose="020B0604020202020204" pitchFamily="34" charset="0"/>
              <a:cs typeface="Arial" panose="020B0604020202020204" pitchFamily="34" charset="0"/>
            </a:endParaRPr>
          </a:p>
        </p:txBody>
      </p:sp>
      <p:sp>
        <p:nvSpPr>
          <p:cNvPr id="9" name="CuadroTexto 8"/>
          <p:cNvSpPr txBox="1"/>
          <p:nvPr/>
        </p:nvSpPr>
        <p:spPr>
          <a:xfrm>
            <a:off x="1829334" y="4393960"/>
            <a:ext cx="1548882" cy="892552"/>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$ 447 </a:t>
            </a:r>
            <a:endParaRPr lang="es-419" sz="4000" b="1" dirty="0" smtClean="0">
              <a:ln/>
              <a:solidFill>
                <a:srgbClr val="FF0000"/>
              </a:solidFill>
              <a:latin typeface="Arial" panose="020B0604020202020204" pitchFamily="34" charset="0"/>
              <a:cs typeface="Arial" panose="020B0604020202020204" pitchFamily="34" charset="0"/>
            </a:endParaRPr>
          </a:p>
          <a:p>
            <a:pPr algn="ctr"/>
            <a:r>
              <a:rPr lang="es-CO" sz="1200" b="1" dirty="0" smtClean="0">
                <a:ln/>
                <a:solidFill>
                  <a:srgbClr val="FF0000"/>
                </a:solidFill>
                <a:latin typeface="Arial" panose="020B0604020202020204" pitchFamily="34" charset="0"/>
                <a:cs typeface="Arial" panose="020B0604020202020204" pitchFamily="34" charset="0"/>
              </a:rPr>
              <a:t>MILLONES</a:t>
            </a:r>
            <a:endParaRPr lang="es-CO" sz="1200" b="1" dirty="0">
              <a:solidFill>
                <a:srgbClr val="FF0000"/>
              </a:solidFill>
              <a:latin typeface="Arial" panose="020B0604020202020204" pitchFamily="34" charset="0"/>
              <a:cs typeface="Arial" panose="020B0604020202020204" pitchFamily="34" charset="0"/>
            </a:endParaRPr>
          </a:p>
        </p:txBody>
      </p:sp>
      <p:sp>
        <p:nvSpPr>
          <p:cNvPr id="10" name="Rectángulo 9"/>
          <p:cNvSpPr/>
          <p:nvPr/>
        </p:nvSpPr>
        <p:spPr>
          <a:xfrm>
            <a:off x="5703124" y="1292973"/>
            <a:ext cx="4348064" cy="400110"/>
          </a:xfrm>
          <a:prstGeom prst="rect">
            <a:avLst/>
          </a:prstGeom>
        </p:spPr>
        <p:txBody>
          <a:bodyPr wrap="square">
            <a:spAutoFit/>
          </a:bodyPr>
          <a:lstStyle/>
          <a:p>
            <a:pPr algn="ctr"/>
            <a:r>
              <a:rPr lang="es-419" sz="2000" b="1" dirty="0">
                <a:ln/>
                <a:solidFill>
                  <a:srgbClr val="FF0000"/>
                </a:solidFill>
                <a:latin typeface="Arial" panose="020B0604020202020204" pitchFamily="34" charset="0"/>
                <a:cs typeface="Arial" panose="020B0604020202020204" pitchFamily="34" charset="0"/>
              </a:rPr>
              <a:t>SECTOR GESTIÓN JURÍDICA</a:t>
            </a:r>
            <a:endParaRPr lang="es-CO" sz="2000" dirty="0">
              <a:solidFill>
                <a:srgbClr val="FF0000"/>
              </a:solidFill>
              <a:latin typeface="Arial" panose="020B0604020202020204" pitchFamily="34" charset="0"/>
              <a:cs typeface="Arial" panose="020B0604020202020204" pitchFamily="34" charset="0"/>
            </a:endParaRPr>
          </a:p>
        </p:txBody>
      </p:sp>
      <p:sp>
        <p:nvSpPr>
          <p:cNvPr id="12" name="CuadroTexto 11"/>
          <p:cNvSpPr txBox="1"/>
          <p:nvPr/>
        </p:nvSpPr>
        <p:spPr>
          <a:xfrm>
            <a:off x="7365772" y="4398465"/>
            <a:ext cx="1022769" cy="892552"/>
          </a:xfrm>
          <a:prstGeom prst="rect">
            <a:avLst/>
          </a:prstGeom>
          <a:noFill/>
        </p:spPr>
        <p:txBody>
          <a:bodyPr wrap="square" rtlCol="0">
            <a:spAutoFit/>
          </a:bodyPr>
          <a:lstStyle/>
          <a:p>
            <a:pPr algn="ctr"/>
            <a:r>
              <a:rPr lang="es-CO" sz="4000" b="1" dirty="0" smtClean="0">
                <a:ln/>
                <a:solidFill>
                  <a:srgbClr val="FF0000"/>
                </a:solidFill>
                <a:latin typeface="Arial" panose="020B0604020202020204" pitchFamily="34" charset="0"/>
                <a:cs typeface="Arial" panose="020B0604020202020204" pitchFamily="34" charset="0"/>
              </a:rPr>
              <a:t>$ 9</a:t>
            </a:r>
            <a:r>
              <a:rPr lang="es-CO" sz="2800" b="1" dirty="0" smtClean="0">
                <a:ln/>
                <a:solidFill>
                  <a:srgbClr val="FF0000"/>
                </a:solidFill>
                <a:latin typeface="Arial" panose="020B0604020202020204" pitchFamily="34" charset="0"/>
                <a:cs typeface="Arial" panose="020B0604020202020204" pitchFamily="34" charset="0"/>
              </a:rPr>
              <a:t> </a:t>
            </a:r>
          </a:p>
          <a:p>
            <a:pPr algn="ctr"/>
            <a:r>
              <a:rPr lang="es-419" sz="1200" b="1" dirty="0" smtClean="0">
                <a:ln/>
                <a:solidFill>
                  <a:srgbClr val="FF0000"/>
                </a:solidFill>
                <a:latin typeface="Arial" panose="020B0604020202020204" pitchFamily="34" charset="0"/>
                <a:cs typeface="Arial" panose="020B0604020202020204" pitchFamily="34" charset="0"/>
              </a:rPr>
              <a:t>M</a:t>
            </a:r>
            <a:r>
              <a:rPr lang="es-CO" sz="1200" b="1" dirty="0" smtClean="0">
                <a:ln/>
                <a:solidFill>
                  <a:srgbClr val="FF0000"/>
                </a:solidFill>
                <a:latin typeface="Arial" panose="020B0604020202020204" pitchFamily="34" charset="0"/>
                <a:cs typeface="Arial" panose="020B0604020202020204" pitchFamily="34" charset="0"/>
              </a:rPr>
              <a:t>ILLONES</a:t>
            </a:r>
            <a:endParaRPr lang="es-419" sz="1200" b="1" dirty="0" smtClean="0">
              <a:ln/>
              <a:solidFill>
                <a:srgbClr val="FF0000"/>
              </a:solidFill>
              <a:latin typeface="Arial" panose="020B0604020202020204" pitchFamily="34" charset="0"/>
              <a:cs typeface="Arial" panose="020B0604020202020204" pitchFamily="34" charset="0"/>
            </a:endParaRPr>
          </a:p>
        </p:txBody>
      </p:sp>
      <p:sp>
        <p:nvSpPr>
          <p:cNvPr id="13" name="CuadroTexto 12"/>
          <p:cNvSpPr txBox="1"/>
          <p:nvPr/>
        </p:nvSpPr>
        <p:spPr>
          <a:xfrm>
            <a:off x="5710400" y="4031794"/>
            <a:ext cx="4333513" cy="338554"/>
          </a:xfrm>
          <a:prstGeom prst="rect">
            <a:avLst/>
          </a:prstGeom>
          <a:solidFill>
            <a:srgbClr val="FF0000"/>
          </a:solidFill>
        </p:spPr>
        <p:txBody>
          <a:bodyPr wrap="square" rtlCol="0">
            <a:spAutoFit/>
          </a:bodyPr>
          <a:lstStyle/>
          <a:p>
            <a:pPr algn="ctr"/>
            <a:r>
              <a:rPr lang="es-CO" sz="1600" b="1" dirty="0" smtClean="0">
                <a:ln/>
                <a:solidFill>
                  <a:schemeClr val="bg1"/>
                </a:solidFill>
                <a:latin typeface="Arial" panose="020B0604020202020204" pitchFamily="34" charset="0"/>
                <a:cs typeface="Arial" panose="020B0604020202020204" pitchFamily="34" charset="0"/>
              </a:rPr>
              <a:t>Hallazgos </a:t>
            </a:r>
            <a:r>
              <a:rPr lang="es-419" sz="1600" b="1" dirty="0" smtClean="0">
                <a:ln/>
                <a:solidFill>
                  <a:schemeClr val="bg1"/>
                </a:solidFill>
                <a:latin typeface="Arial" panose="020B0604020202020204" pitchFamily="34" charset="0"/>
                <a:cs typeface="Arial" panose="020B0604020202020204" pitchFamily="34" charset="0"/>
              </a:rPr>
              <a:t>f</a:t>
            </a:r>
            <a:r>
              <a:rPr lang="es-CO" sz="1600" b="1" dirty="0" smtClean="0">
                <a:ln/>
                <a:solidFill>
                  <a:schemeClr val="bg1"/>
                </a:solidFill>
                <a:latin typeface="Arial" panose="020B0604020202020204" pitchFamily="34" charset="0"/>
                <a:cs typeface="Arial" panose="020B0604020202020204" pitchFamily="34" charset="0"/>
              </a:rPr>
              <a:t>iscales por</a:t>
            </a:r>
            <a:endParaRPr lang="es-CO" sz="1600" b="1" dirty="0">
              <a:solidFill>
                <a:schemeClr val="bg1"/>
              </a:solidFill>
              <a:latin typeface="Arial" panose="020B0604020202020204" pitchFamily="34" charset="0"/>
              <a:cs typeface="Arial" panose="020B0604020202020204" pitchFamily="34" charset="0"/>
            </a:endParaRPr>
          </a:p>
        </p:txBody>
      </p:sp>
      <p:sp>
        <p:nvSpPr>
          <p:cNvPr id="5" name="Rectángulo 4"/>
          <p:cNvSpPr/>
          <p:nvPr/>
        </p:nvSpPr>
        <p:spPr>
          <a:xfrm>
            <a:off x="525593" y="5275923"/>
            <a:ext cx="4156365" cy="938719"/>
          </a:xfrm>
          <a:prstGeom prst="rect">
            <a:avLst/>
          </a:prstGeom>
        </p:spPr>
        <p:txBody>
          <a:bodyPr wrap="square">
            <a:spAutoFit/>
          </a:bodyPr>
          <a:lstStyle/>
          <a:p>
            <a:pPr algn="just"/>
            <a:r>
              <a:rPr lang="es-CO" sz="1100" b="1" dirty="0">
                <a:ln/>
                <a:latin typeface="Arial" panose="020B0604020202020204" pitchFamily="34" charset="0"/>
                <a:cs typeface="Arial" panose="020B0604020202020204" pitchFamily="34" charset="0"/>
              </a:rPr>
              <a:t>SECRETARÍA DE LA </a:t>
            </a:r>
            <a:r>
              <a:rPr lang="es-CO" sz="1100" b="1" dirty="0" smtClean="0">
                <a:ln/>
                <a:latin typeface="Arial" panose="020B0604020202020204" pitchFamily="34" charset="0"/>
                <a:cs typeface="Arial" panose="020B0604020202020204" pitchFamily="34" charset="0"/>
              </a:rPr>
              <a:t>MUJER</a:t>
            </a:r>
            <a:r>
              <a:rPr lang="es-419" sz="1100" b="1" dirty="0" smtClean="0">
                <a:ln/>
                <a:latin typeface="Arial" panose="020B0604020202020204" pitchFamily="34" charset="0"/>
                <a:cs typeface="Arial" panose="020B0604020202020204" pitchFamily="34" charset="0"/>
              </a:rPr>
              <a:t>.</a:t>
            </a:r>
            <a:r>
              <a:rPr lang="es-CO" sz="1100" b="1" dirty="0" smtClean="0">
                <a:ln/>
                <a:latin typeface="Arial" panose="020B0604020202020204" pitchFamily="34" charset="0"/>
                <a:cs typeface="Arial" panose="020B0604020202020204" pitchFamily="34" charset="0"/>
              </a:rPr>
              <a:t> </a:t>
            </a:r>
            <a:r>
              <a:rPr lang="es-CO" sz="1100" dirty="0">
                <a:latin typeface="Arial" panose="020B0604020202020204" pitchFamily="34" charset="0"/>
                <a:cs typeface="Arial" panose="020B0604020202020204" pitchFamily="34" charset="0"/>
              </a:rPr>
              <a:t>Se causó daño fiscal por cuanto con los recursos asignados a la meta No. 2 del proyecto 1068 "Bogotá territorio seguro y sin violencia contra las mujeres", se suscribieron contratos, los cuales de ninguna manera lograron alcanzar la meta propuesta. </a:t>
            </a:r>
          </a:p>
        </p:txBody>
      </p:sp>
      <p:sp>
        <p:nvSpPr>
          <p:cNvPr id="7" name="Rectángulo 6"/>
          <p:cNvSpPr/>
          <p:nvPr/>
        </p:nvSpPr>
        <p:spPr>
          <a:xfrm>
            <a:off x="5698457" y="5347992"/>
            <a:ext cx="4357398" cy="646331"/>
          </a:xfrm>
          <a:prstGeom prst="rect">
            <a:avLst/>
          </a:prstGeom>
        </p:spPr>
        <p:txBody>
          <a:bodyPr wrap="square">
            <a:spAutoFit/>
          </a:bodyPr>
          <a:lstStyle/>
          <a:p>
            <a:pPr algn="just"/>
            <a:r>
              <a:rPr lang="es-CO" sz="1200" dirty="0">
                <a:latin typeface="Arial" panose="020B0604020202020204" pitchFamily="34" charset="0"/>
                <a:cs typeface="Arial" panose="020B0604020202020204" pitchFamily="34" charset="0"/>
              </a:rPr>
              <a:t>Falta  de  gestión  de  la  Dirección  Gestión Corporativa   en   reclamar   la   devolución   de   saldos   </a:t>
            </a:r>
            <a:r>
              <a:rPr lang="es-CO" sz="1200" dirty="0" smtClean="0">
                <a:latin typeface="Arial" panose="020B0604020202020204" pitchFamily="34" charset="0"/>
                <a:cs typeface="Arial" panose="020B0604020202020204" pitchFamily="34" charset="0"/>
              </a:rPr>
              <a:t>a  P</a:t>
            </a:r>
            <a:r>
              <a:rPr lang="es-419" sz="1200" dirty="0" smtClean="0">
                <a:latin typeface="Arial" panose="020B0604020202020204" pitchFamily="34" charset="0"/>
                <a:cs typeface="Arial" panose="020B0604020202020204" pitchFamily="34" charset="0"/>
              </a:rPr>
              <a:t>revisora </a:t>
            </a:r>
            <a:r>
              <a:rPr lang="es-CO" sz="1200" dirty="0" smtClean="0">
                <a:latin typeface="Arial" panose="020B0604020202020204" pitchFamily="34" charset="0"/>
                <a:cs typeface="Arial" panose="020B0604020202020204" pitchFamily="34" charset="0"/>
              </a:rPr>
              <a:t>S</a:t>
            </a:r>
            <a:r>
              <a:rPr lang="es-419" sz="1200" dirty="0" err="1" smtClean="0">
                <a:latin typeface="Arial" panose="020B0604020202020204" pitchFamily="34" charset="0"/>
                <a:cs typeface="Arial" panose="020B0604020202020204" pitchFamily="34" charset="0"/>
              </a:rPr>
              <a:t>eguros</a:t>
            </a:r>
            <a:r>
              <a:rPr lang="es-CO" sz="1200" dirty="0" smtClean="0">
                <a:latin typeface="Arial" panose="020B0604020202020204" pitchFamily="34" charset="0"/>
                <a:cs typeface="Arial" panose="020B0604020202020204" pitchFamily="34" charset="0"/>
              </a:rPr>
              <a:t>  </a:t>
            </a:r>
            <a:r>
              <a:rPr lang="es-CO" sz="1200" dirty="0">
                <a:latin typeface="Arial" panose="020B0604020202020204" pitchFamily="34" charset="0"/>
                <a:cs typeface="Arial" panose="020B0604020202020204" pitchFamily="34" charset="0"/>
              </a:rPr>
              <a:t>S.A.  dentro  del  contrato  093  de 2017. </a:t>
            </a:r>
          </a:p>
        </p:txBody>
      </p:sp>
      <p:sp>
        <p:nvSpPr>
          <p:cNvPr id="14" name="CuadroTexto 13"/>
          <p:cNvSpPr txBox="1"/>
          <p:nvPr/>
        </p:nvSpPr>
        <p:spPr>
          <a:xfrm>
            <a:off x="230425" y="1231924"/>
            <a:ext cx="4551162" cy="400110"/>
          </a:xfrm>
          <a:prstGeom prst="rect">
            <a:avLst/>
          </a:prstGeom>
          <a:noFill/>
        </p:spPr>
        <p:txBody>
          <a:bodyPr wrap="square" rtlCol="0">
            <a:spAutoFit/>
          </a:bodyPr>
          <a:lstStyle/>
          <a:p>
            <a:pPr lvl="0" algn="ctr"/>
            <a:r>
              <a:rPr lang="es-419" sz="2000" b="1" dirty="0">
                <a:ln/>
                <a:solidFill>
                  <a:srgbClr val="FF0000"/>
                </a:solidFill>
                <a:latin typeface="Arial" panose="020B0604020202020204" pitchFamily="34" charset="0"/>
                <a:cs typeface="Arial" panose="020B0604020202020204" pitchFamily="34" charset="0"/>
              </a:rPr>
              <a:t>SECTOR EQUIDAD Y </a:t>
            </a:r>
            <a:r>
              <a:rPr lang="es-419" sz="2000" b="1" dirty="0" smtClean="0">
                <a:ln/>
                <a:solidFill>
                  <a:srgbClr val="FF0000"/>
                </a:solidFill>
                <a:latin typeface="Arial" panose="020B0604020202020204" pitchFamily="34" charset="0"/>
                <a:cs typeface="Arial" panose="020B0604020202020204" pitchFamily="34" charset="0"/>
              </a:rPr>
              <a:t>GÉNERO</a:t>
            </a:r>
            <a:endParaRPr lang="es-CO" sz="2000" b="1" dirty="0">
              <a:ln/>
              <a:solidFill>
                <a:srgbClr val="FF0000"/>
              </a:solidFill>
              <a:latin typeface="Arial" panose="020B0604020202020204" pitchFamily="34" charset="0"/>
              <a:cs typeface="Arial" panose="020B0604020202020204" pitchFamily="34" charset="0"/>
            </a:endParaRPr>
          </a:p>
        </p:txBody>
      </p:sp>
      <p:grpSp>
        <p:nvGrpSpPr>
          <p:cNvPr id="3" name="Grupo 2"/>
          <p:cNvGrpSpPr/>
          <p:nvPr/>
        </p:nvGrpSpPr>
        <p:grpSpPr>
          <a:xfrm>
            <a:off x="544862" y="1676399"/>
            <a:ext cx="4117826" cy="2747739"/>
            <a:chOff x="612648" y="1588112"/>
            <a:chExt cx="4537850" cy="3028012"/>
          </a:xfrm>
        </p:grpSpPr>
        <p:sp>
          <p:nvSpPr>
            <p:cNvPr id="11" name="CuadroTexto 10"/>
            <p:cNvSpPr txBox="1"/>
            <p:nvPr/>
          </p:nvSpPr>
          <p:spPr>
            <a:xfrm>
              <a:off x="612648" y="4277570"/>
              <a:ext cx="4535424" cy="338554"/>
            </a:xfrm>
            <a:prstGeom prst="rect">
              <a:avLst/>
            </a:prstGeom>
            <a:solidFill>
              <a:srgbClr val="FF0000"/>
            </a:solidFill>
          </p:spPr>
          <p:txBody>
            <a:bodyPr wrap="square" rtlCol="0">
              <a:spAutoFit/>
            </a:bodyPr>
            <a:lstStyle/>
            <a:p>
              <a:pPr algn="ctr"/>
              <a:r>
                <a:rPr lang="es-CO" sz="1600" b="1" dirty="0" smtClean="0">
                  <a:ln/>
                  <a:solidFill>
                    <a:schemeClr val="bg1"/>
                  </a:solidFill>
                  <a:latin typeface="Arial" panose="020B0604020202020204" pitchFamily="34" charset="0"/>
                  <a:cs typeface="Arial" panose="020B0604020202020204" pitchFamily="34" charset="0"/>
                </a:rPr>
                <a:t>Hallazgos </a:t>
              </a:r>
              <a:r>
                <a:rPr lang="es-419" sz="1600" b="1" dirty="0" smtClean="0">
                  <a:ln/>
                  <a:solidFill>
                    <a:schemeClr val="bg1"/>
                  </a:solidFill>
                  <a:latin typeface="Arial" panose="020B0604020202020204" pitchFamily="34" charset="0"/>
                  <a:cs typeface="Arial" panose="020B0604020202020204" pitchFamily="34" charset="0"/>
                </a:rPr>
                <a:t>f</a:t>
              </a:r>
              <a:r>
                <a:rPr lang="es-CO" sz="1600" b="1" dirty="0" smtClean="0">
                  <a:ln/>
                  <a:solidFill>
                    <a:schemeClr val="bg1"/>
                  </a:solidFill>
                  <a:latin typeface="Arial" panose="020B0604020202020204" pitchFamily="34" charset="0"/>
                  <a:cs typeface="Arial" panose="020B0604020202020204" pitchFamily="34" charset="0"/>
                </a:rPr>
                <a:t>iscales por</a:t>
              </a:r>
              <a:endParaRPr lang="es-CO" sz="1600" b="1"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52" y="1588112"/>
              <a:ext cx="4533246" cy="2644394"/>
            </a:xfrm>
            <a:prstGeom prst="rect">
              <a:avLst/>
            </a:prstGeom>
          </p:spPr>
        </p:pic>
      </p:grpSp>
    </p:spTree>
    <p:extLst>
      <p:ext uri="{BB962C8B-B14F-4D97-AF65-F5344CB8AC3E}">
        <p14:creationId xmlns:p14="http://schemas.microsoft.com/office/powerpoint/2010/main" val="382148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xmlns="" id="{FDA4710E-23BF-436F-A333-C24CB22B3FB0}"/>
              </a:ext>
            </a:extLst>
          </p:cNvPr>
          <p:cNvSpPr/>
          <p:nvPr/>
        </p:nvSpPr>
        <p:spPr>
          <a:xfrm>
            <a:off x="-1" y="2550136"/>
            <a:ext cx="12192001" cy="1746913"/>
          </a:xfrm>
          <a:prstGeom prst="rect">
            <a:avLst/>
          </a:prstGeom>
          <a:gradFill flip="none" rotWithShape="1">
            <a:gsLst>
              <a:gs pos="0">
                <a:srgbClr val="FFB520">
                  <a:tint val="66000"/>
                  <a:satMod val="160000"/>
                </a:srgbClr>
              </a:gs>
              <a:gs pos="50000">
                <a:srgbClr val="FFB520">
                  <a:tint val="44500"/>
                  <a:satMod val="160000"/>
                </a:srgbClr>
              </a:gs>
              <a:gs pos="100000">
                <a:srgbClr val="FFB520">
                  <a:tint val="23500"/>
                  <a:satMod val="160000"/>
                </a:srgbClr>
              </a:gs>
            </a:gsLst>
            <a:lin ang="5400000" scaled="1"/>
            <a:tileRect/>
          </a:gra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845123" y="1245130"/>
            <a:ext cx="3445886" cy="492443"/>
          </a:xfrm>
          <a:prstGeom prst="rect">
            <a:avLst/>
          </a:prstGeom>
          <a:noFill/>
        </p:spPr>
        <p:txBody>
          <a:bodyPr wrap="square" rtlCol="0">
            <a:spAutoFit/>
          </a:bodyPr>
          <a:lstStyle/>
          <a:p>
            <a:pPr algn="ctr"/>
            <a:r>
              <a:rPr lang="es-CO" sz="1400" b="1" dirty="0">
                <a:solidFill>
                  <a:schemeClr val="accent5">
                    <a:lumMod val="75000"/>
                  </a:schemeClr>
                </a:solidFill>
                <a:latin typeface="Arial" panose="020B0604020202020204" pitchFamily="34" charset="0"/>
                <a:cs typeface="Arial" panose="020B0604020202020204" pitchFamily="34" charset="0"/>
              </a:rPr>
              <a:t>INDAGACIONES </a:t>
            </a:r>
            <a:r>
              <a:rPr lang="es-CO" sz="1400" b="1" dirty="0" smtClean="0">
                <a:solidFill>
                  <a:schemeClr val="accent5">
                    <a:lumMod val="75000"/>
                  </a:schemeClr>
                </a:solidFill>
                <a:latin typeface="Arial" panose="020B0604020202020204" pitchFamily="34" charset="0"/>
                <a:cs typeface="Arial" panose="020B0604020202020204" pitchFamily="34" charset="0"/>
              </a:rPr>
              <a:t>PRELIMINARES </a:t>
            </a:r>
            <a:endParaRPr lang="es-419" sz="1400" b="1" dirty="0" smtClean="0">
              <a:solidFill>
                <a:schemeClr val="accent5">
                  <a:lumMod val="75000"/>
                </a:schemeClr>
              </a:solidFill>
              <a:latin typeface="Arial" panose="020B0604020202020204" pitchFamily="34" charset="0"/>
              <a:cs typeface="Arial" panose="020B0604020202020204" pitchFamily="34" charset="0"/>
            </a:endParaRPr>
          </a:p>
          <a:p>
            <a:pPr algn="ctr"/>
            <a:r>
              <a:rPr lang="es-CO" sz="1100" b="1" dirty="0" smtClean="0">
                <a:solidFill>
                  <a:schemeClr val="accent5">
                    <a:lumMod val="75000"/>
                  </a:schemeClr>
                </a:solidFill>
                <a:latin typeface="Arial" panose="020B0604020202020204" pitchFamily="34" charset="0"/>
                <a:cs typeface="Arial" panose="020B0604020202020204" pitchFamily="34" charset="0"/>
              </a:rPr>
              <a:t>2018- </a:t>
            </a:r>
            <a:r>
              <a:rPr lang="es-419" sz="1100" b="1" dirty="0" smtClean="0">
                <a:solidFill>
                  <a:schemeClr val="accent5">
                    <a:lumMod val="75000"/>
                  </a:schemeClr>
                </a:solidFill>
                <a:latin typeface="Arial" panose="020B0604020202020204" pitchFamily="34" charset="0"/>
                <a:cs typeface="Arial" panose="020B0604020202020204" pitchFamily="34" charset="0"/>
              </a:rPr>
              <a:t> Junio</a:t>
            </a:r>
            <a:r>
              <a:rPr lang="es-CO" sz="1100" b="1" dirty="0" smtClean="0">
                <a:solidFill>
                  <a:schemeClr val="accent5">
                    <a:lumMod val="75000"/>
                  </a:schemeClr>
                </a:solidFill>
                <a:latin typeface="Arial" panose="020B0604020202020204" pitchFamily="34" charset="0"/>
                <a:cs typeface="Arial" panose="020B0604020202020204" pitchFamily="34" charset="0"/>
              </a:rPr>
              <a:t> 2019</a:t>
            </a:r>
            <a:endParaRPr lang="es-CO" sz="1100" b="1" dirty="0">
              <a:solidFill>
                <a:schemeClr val="accent5">
                  <a:lumMod val="75000"/>
                </a:schemeClr>
              </a:solidFill>
              <a:latin typeface="Arial" panose="020B0604020202020204" pitchFamily="34" charset="0"/>
              <a:cs typeface="Arial" panose="020B0604020202020204" pitchFamily="34" charset="0"/>
            </a:endParaRPr>
          </a:p>
        </p:txBody>
      </p:sp>
      <p:sp>
        <p:nvSpPr>
          <p:cNvPr id="23" name="Elipse 22">
            <a:extLst>
              <a:ext uri="{FF2B5EF4-FFF2-40B4-BE49-F238E27FC236}">
                <a16:creationId xmlns:a16="http://schemas.microsoft.com/office/drawing/2014/main" xmlns="" id="{07B957C3-4D94-47B4-AC78-E9B43647BFFF}"/>
              </a:ext>
            </a:extLst>
          </p:cNvPr>
          <p:cNvSpPr/>
          <p:nvPr/>
        </p:nvSpPr>
        <p:spPr>
          <a:xfrm>
            <a:off x="888782" y="1842641"/>
            <a:ext cx="3240000" cy="3240000"/>
          </a:xfrm>
          <a:prstGeom prst="ellipse">
            <a:avLst/>
          </a:prstGeom>
          <a:solidFill>
            <a:srgbClr val="FFB520"/>
          </a:solidFill>
          <a:ln>
            <a:solidFill>
              <a:srgbClr val="D7712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ln/>
                <a:solidFill>
                  <a:srgbClr val="FF0000"/>
                </a:solidFill>
                <a:latin typeface="Arial" panose="020B0604020202020204" pitchFamily="34" charset="0"/>
                <a:cs typeface="Arial" panose="020B0604020202020204" pitchFamily="34" charset="0"/>
              </a:rPr>
              <a:t>$</a:t>
            </a:r>
            <a:r>
              <a:rPr lang="es-CO" sz="4400" b="1" dirty="0" smtClean="0">
                <a:ln/>
                <a:solidFill>
                  <a:srgbClr val="FF0000"/>
                </a:solidFill>
                <a:latin typeface="Arial" panose="020B0604020202020204" pitchFamily="34" charset="0"/>
                <a:cs typeface="Arial" panose="020B0604020202020204" pitchFamily="34" charset="0"/>
              </a:rPr>
              <a:t>39.617 </a:t>
            </a:r>
            <a:endParaRPr lang="es-CO" sz="4400" b="1" dirty="0">
              <a:ln/>
              <a:solidFill>
                <a:srgbClr val="FF0000"/>
              </a:solidFill>
              <a:latin typeface="Arial" panose="020B0604020202020204" pitchFamily="34" charset="0"/>
              <a:cs typeface="Arial" panose="020B0604020202020204" pitchFamily="34" charset="0"/>
            </a:endParaRPr>
          </a:p>
          <a:p>
            <a:pPr algn="ctr"/>
            <a:r>
              <a:rPr lang="es-CO" sz="1200" b="1" dirty="0" smtClean="0">
                <a:ln/>
                <a:solidFill>
                  <a:schemeClr val="tx1"/>
                </a:solidFill>
                <a:latin typeface="Arial" panose="020B0604020202020204" pitchFamily="34" charset="0"/>
                <a:cs typeface="Arial" panose="020B0604020202020204" pitchFamily="34" charset="0"/>
              </a:rPr>
              <a:t>MILLONES</a:t>
            </a:r>
            <a:endParaRPr lang="es-CO" sz="1200" b="1" dirty="0">
              <a:solidFill>
                <a:schemeClr val="tx1"/>
              </a:solidFill>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444538277"/>
              </p:ext>
            </p:extLst>
          </p:nvPr>
        </p:nvGraphicFramePr>
        <p:xfrm>
          <a:off x="5038597" y="1285122"/>
          <a:ext cx="5923570" cy="4907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xmlns="" id="{2CE5588E-C95C-460B-9276-EC57D8ACAD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030147">
            <a:off x="-2242582" y="2554304"/>
            <a:ext cx="7010788" cy="4464973"/>
          </a:xfrm>
          <a:prstGeom prst="rect">
            <a:avLst/>
          </a:prstGeom>
        </p:spPr>
      </p:pic>
      <p:sp>
        <p:nvSpPr>
          <p:cNvPr id="11" name="Rectángulo 10"/>
          <p:cNvSpPr/>
          <p:nvPr/>
        </p:nvSpPr>
        <p:spPr>
          <a:xfrm>
            <a:off x="2203489" y="5285198"/>
            <a:ext cx="3702789" cy="980012"/>
          </a:xfrm>
          <a:prstGeom prst="rect">
            <a:avLst/>
          </a:prstGeom>
          <a:effectLst/>
        </p:spPr>
        <p:txBody>
          <a:bodyPr wrap="square">
            <a:spAutoFit/>
          </a:bodyPr>
          <a:lstStyle/>
          <a:p>
            <a:pPr marL="6350" marR="345440" indent="-6350" algn="just">
              <a:lnSpc>
                <a:spcPct val="103000"/>
              </a:lnSpc>
            </a:pPr>
            <a:r>
              <a:rPr lang="es-CO" sz="1400" b="1" dirty="0">
                <a:solidFill>
                  <a:srgbClr val="000000"/>
                </a:solidFill>
                <a:latin typeface="Arial" panose="020B0604020202020204" pitchFamily="34" charset="0"/>
                <a:ea typeface="Arial" panose="020B0604020202020204" pitchFamily="34" charset="0"/>
                <a:cs typeface="Arial" panose="020B0604020202020204" pitchFamily="34" charset="0"/>
              </a:rPr>
              <a:t>Total Indagaciones tramitadas: 	</a:t>
            </a:r>
            <a:r>
              <a:rPr lang="es-CO" sz="1400" b="1" dirty="0" smtClean="0">
                <a:solidFill>
                  <a:srgbClr val="000000"/>
                </a:solidFill>
                <a:latin typeface="Arial" panose="020B0604020202020204" pitchFamily="34" charset="0"/>
                <a:ea typeface="Arial" panose="020B0604020202020204" pitchFamily="34" charset="0"/>
                <a:cs typeface="Arial" panose="020B0604020202020204" pitchFamily="34" charset="0"/>
              </a:rPr>
              <a:t>  35</a:t>
            </a:r>
            <a:endParaRPr lang="es-CO" sz="14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6350" marR="345440" indent="-6350" algn="just">
              <a:lnSpc>
                <a:spcPct val="103000"/>
              </a:lnSpc>
              <a:spcAft>
                <a:spcPts val="0"/>
              </a:spcAft>
            </a:pPr>
            <a:r>
              <a:rPr lang="es-CO"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Auto </a:t>
            </a:r>
            <a:r>
              <a:rPr lang="es-CO" sz="1400" dirty="0">
                <a:solidFill>
                  <a:srgbClr val="000000"/>
                </a:solidFill>
                <a:latin typeface="Arial" panose="020B0604020202020204" pitchFamily="34" charset="0"/>
                <a:ea typeface="Arial" panose="020B0604020202020204" pitchFamily="34" charset="0"/>
                <a:cs typeface="Arial" panose="020B0604020202020204" pitchFamily="34" charset="0"/>
              </a:rPr>
              <a:t>de </a:t>
            </a:r>
            <a:r>
              <a:rPr lang="es-CO"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archivo:		  17</a:t>
            </a:r>
            <a:endParaRPr lang="es-419" sz="1400" dirty="0" smtClean="0">
              <a:solidFill>
                <a:srgbClr val="000000"/>
              </a:solidFill>
              <a:latin typeface="Arial" panose="020B0604020202020204" pitchFamily="34" charset="0"/>
              <a:ea typeface="Arial" panose="020B0604020202020204" pitchFamily="34" charset="0"/>
              <a:cs typeface="Arial" panose="020B0604020202020204" pitchFamily="34" charset="0"/>
            </a:endParaRPr>
          </a:p>
          <a:p>
            <a:pPr marL="6350" marR="345440" indent="-6350" algn="just">
              <a:lnSpc>
                <a:spcPct val="103000"/>
              </a:lnSpc>
              <a:spcAft>
                <a:spcPts val="0"/>
              </a:spcAft>
            </a:pPr>
            <a:r>
              <a:rPr lang="es-419"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Etapa probatoria:		    8</a:t>
            </a:r>
          </a:p>
          <a:p>
            <a:pPr marL="6350" marR="345440" indent="-6350" algn="just">
              <a:lnSpc>
                <a:spcPct val="103000"/>
              </a:lnSpc>
              <a:spcAft>
                <a:spcPts val="0"/>
              </a:spcAft>
            </a:pPr>
            <a:r>
              <a:rPr lang="es-419"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Traslado a Responsabilidad Fiscal:  10</a:t>
            </a:r>
            <a:endParaRPr lang="es-CO" sz="14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pic>
        <p:nvPicPr>
          <p:cNvPr id="12" name="Imagen 11"/>
          <p:cNvPicPr>
            <a:picLocks noChangeAspect="1"/>
          </p:cNvPicPr>
          <p:nvPr/>
        </p:nvPicPr>
        <p:blipFill rotWithShape="1">
          <a:blip r:embed="rId9">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3" name="CuadroTexto 12"/>
          <p:cNvSpPr txBox="1"/>
          <p:nvPr/>
        </p:nvSpPr>
        <p:spPr>
          <a:xfrm>
            <a:off x="241747" y="415647"/>
            <a:ext cx="10107598" cy="615553"/>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OBJETIVO 1: </a:t>
            </a:r>
            <a:r>
              <a:rPr lang="es-CO" sz="1600" dirty="0">
                <a:solidFill>
                  <a:schemeClr val="bg1"/>
                </a:solidFill>
                <a:latin typeface="Arial" panose="020B0604020202020204" pitchFamily="34" charset="0"/>
                <a:cs typeface="Arial" panose="020B0604020202020204" pitchFamily="34" charset="0"/>
              </a:rPr>
              <a:t>FORTALECER LA VIGILANCIA Y CONTROL A LA GESTIÓN FISCAL DESDE LOS RESULTADOS Y EL IMPACTO</a:t>
            </a:r>
          </a:p>
        </p:txBody>
      </p:sp>
      <p:pic>
        <p:nvPicPr>
          <p:cNvPr id="15" name="Imagen 14"/>
          <p:cNvPicPr>
            <a:picLocks noChangeAspect="1"/>
          </p:cNvPicPr>
          <p:nvPr/>
        </p:nvPicPr>
        <p:blipFill rotWithShape="1">
          <a:blip r:embed="rId10">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75621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p:nvSpPr>
        <p:spPr>
          <a:xfrm>
            <a:off x="0" y="2221290"/>
            <a:ext cx="1219200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400" b="1" dirty="0">
                <a:solidFill>
                  <a:schemeClr val="lt1"/>
                </a:solidFill>
                <a:latin typeface="Arial"/>
                <a:ea typeface="Arial"/>
                <a:cs typeface="Arial"/>
                <a:sym typeface="Arial"/>
              </a:rPr>
              <a:t>OBJETIVOS DE DESARROLLO </a:t>
            </a:r>
            <a:r>
              <a:rPr lang="en-US" sz="5400" b="1" dirty="0" smtClean="0">
                <a:solidFill>
                  <a:schemeClr val="lt1"/>
                </a:solidFill>
                <a:latin typeface="Arial"/>
                <a:ea typeface="Arial"/>
                <a:cs typeface="Arial"/>
                <a:sym typeface="Arial"/>
              </a:rPr>
              <a:t>SOSTENIBLE</a:t>
            </a:r>
            <a:endParaRPr lang="es-CO" sz="8800" dirty="0">
              <a:solidFill>
                <a:schemeClr val="bg1"/>
              </a:solidFill>
            </a:endParaRPr>
          </a:p>
        </p:txBody>
      </p:sp>
    </p:spTree>
    <p:extLst>
      <p:ext uri="{BB962C8B-B14F-4D97-AF65-F5344CB8AC3E}">
        <p14:creationId xmlns:p14="http://schemas.microsoft.com/office/powerpoint/2010/main" val="374064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0911" y="1636775"/>
            <a:ext cx="6354765" cy="3559607"/>
          </a:xfrm>
          <a:prstGeom prst="rect">
            <a:avLst/>
          </a:prstGeom>
        </p:spPr>
      </p:pic>
      <p:sp>
        <p:nvSpPr>
          <p:cNvPr id="5" name="Rectángulo 4"/>
          <p:cNvSpPr/>
          <p:nvPr/>
        </p:nvSpPr>
        <p:spPr>
          <a:xfrm>
            <a:off x="7217334" y="1639926"/>
            <a:ext cx="4276674" cy="1077218"/>
          </a:xfrm>
          <a:prstGeom prst="rect">
            <a:avLst/>
          </a:prstGeom>
        </p:spPr>
        <p:txBody>
          <a:bodyPr wrap="square">
            <a:spAutoFit/>
          </a:bodyPr>
          <a:lstStyle/>
          <a:p>
            <a:pPr marL="285750" indent="-285750" algn="just">
              <a:buFont typeface="Wingdings" panose="05000000000000000000" pitchFamily="2" charset="2"/>
              <a:buChar char="§"/>
            </a:pPr>
            <a:r>
              <a:rPr lang="es-MX" sz="1600" dirty="0" smtClean="0">
                <a:solidFill>
                  <a:srgbClr val="0A0A0A"/>
                </a:solidFill>
                <a:latin typeface="ProximaNova"/>
              </a:rPr>
              <a:t>Llamado </a:t>
            </a:r>
            <a:r>
              <a:rPr lang="es-MX" sz="1600" dirty="0">
                <a:solidFill>
                  <a:srgbClr val="0A0A0A"/>
                </a:solidFill>
                <a:latin typeface="ProximaNova"/>
              </a:rPr>
              <a:t>universal a la adopción de medidas para poner fin a la pobreza, proteger el planeta y garantizar que todas las personas gocen de paz y prosperidad.</a:t>
            </a:r>
            <a:endParaRPr lang="es-CO" sz="1600" dirty="0"/>
          </a:p>
        </p:txBody>
      </p:sp>
      <p:sp>
        <p:nvSpPr>
          <p:cNvPr id="6" name="Rectángulo 5"/>
          <p:cNvSpPr/>
          <p:nvPr/>
        </p:nvSpPr>
        <p:spPr>
          <a:xfrm>
            <a:off x="7217334" y="3176674"/>
            <a:ext cx="4303238" cy="2554545"/>
          </a:xfrm>
          <a:prstGeom prst="rect">
            <a:avLst/>
          </a:prstGeom>
        </p:spPr>
        <p:txBody>
          <a:bodyPr wrap="square">
            <a:spAutoFit/>
          </a:bodyPr>
          <a:lstStyle/>
          <a:p>
            <a:pPr marL="285750" indent="-285750" algn="just">
              <a:buFont typeface="Wingdings" panose="05000000000000000000" pitchFamily="2" charset="2"/>
              <a:buChar char="§"/>
            </a:pPr>
            <a:r>
              <a:rPr lang="es-MX" sz="1600" dirty="0">
                <a:solidFill>
                  <a:srgbClr val="0A0A0A"/>
                </a:solidFill>
                <a:latin typeface="ProximaNova"/>
              </a:rPr>
              <a:t>Los ODS conllevan un espíritu de colaboración y pragmatismo para elegir las mejores opciones con el fin de mejorar la vida, de manera sostenible, para las generaciones futuras. Proporcionan orientaciones y metas claras para su adopción por todos los países en conformidad con sus propias prioridades y los desafíos ambientales del mundo en general.</a:t>
            </a:r>
            <a:endParaRPr lang="es-CO" sz="1600"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 name="Rectángulo 1"/>
          <p:cNvSpPr/>
          <p:nvPr/>
        </p:nvSpPr>
        <p:spPr>
          <a:xfrm>
            <a:off x="261171" y="463034"/>
            <a:ext cx="7840608" cy="523220"/>
          </a:xfrm>
          <a:prstGeom prst="rect">
            <a:avLst/>
          </a:prstGeom>
        </p:spPr>
        <p:txBody>
          <a:bodyPr wrap="none">
            <a:spAutoFit/>
          </a:bodyPr>
          <a:lstStyle/>
          <a:p>
            <a:pPr algn="ctr"/>
            <a:r>
              <a:rPr lang="en-US" sz="2800" b="1" dirty="0">
                <a:solidFill>
                  <a:schemeClr val="lt1"/>
                </a:solidFill>
                <a:latin typeface="Arial"/>
                <a:ea typeface="Arial"/>
                <a:cs typeface="Arial"/>
                <a:sym typeface="Arial"/>
              </a:rPr>
              <a:t>OBJETIVOS DE DESARROLLO SOSTENIBLE</a:t>
            </a:r>
            <a:endParaRPr lang="es-CO" sz="4800" dirty="0">
              <a:solidFill>
                <a:schemeClr val="bg1"/>
              </a:solidFill>
            </a:endParaRPr>
          </a:p>
        </p:txBody>
      </p:sp>
    </p:spTree>
    <p:extLst>
      <p:ext uri="{BB962C8B-B14F-4D97-AF65-F5344CB8AC3E}">
        <p14:creationId xmlns:p14="http://schemas.microsoft.com/office/powerpoint/2010/main" val="185299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389614" cy="6245352"/>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p:cNvSpPr txBox="1"/>
          <p:nvPr/>
        </p:nvSpPr>
        <p:spPr>
          <a:xfrm>
            <a:off x="3913252" y="5558498"/>
            <a:ext cx="3804095" cy="430887"/>
          </a:xfrm>
          <a:prstGeom prst="rect">
            <a:avLst/>
          </a:prstGeom>
          <a:noFill/>
        </p:spPr>
        <p:txBody>
          <a:bodyPr wrap="square" rtlCol="0">
            <a:spAutoFit/>
          </a:bodyPr>
          <a:lstStyle/>
          <a:p>
            <a:pPr algn="just"/>
            <a:r>
              <a:rPr lang="es-419" sz="1100" i="1" dirty="0" smtClean="0"/>
              <a:t>*Auditoría orientada por </a:t>
            </a:r>
            <a:r>
              <a:rPr lang="es-419" sz="1100" b="1" i="1" dirty="0" smtClean="0">
                <a:solidFill>
                  <a:srgbClr val="FF0000"/>
                </a:solidFill>
              </a:rPr>
              <a:t>3 preguntas </a:t>
            </a:r>
            <a:r>
              <a:rPr lang="es-419" sz="1100" i="1" dirty="0" smtClean="0"/>
              <a:t>identificadas como </a:t>
            </a:r>
            <a:r>
              <a:rPr lang="es-419" sz="1100" b="1" i="1" dirty="0" smtClean="0">
                <a:solidFill>
                  <a:srgbClr val="FF0000"/>
                </a:solidFill>
              </a:rPr>
              <a:t>objetivos de auditoría.</a:t>
            </a:r>
            <a:endParaRPr lang="es-CO" sz="1100" b="1" i="1" dirty="0">
              <a:solidFill>
                <a:srgbClr val="FF0000"/>
              </a:solidFill>
            </a:endParaRPr>
          </a:p>
        </p:txBody>
      </p:sp>
      <p:grpSp>
        <p:nvGrpSpPr>
          <p:cNvPr id="5" name="Grupo 4"/>
          <p:cNvGrpSpPr/>
          <p:nvPr/>
        </p:nvGrpSpPr>
        <p:grpSpPr>
          <a:xfrm>
            <a:off x="7855809" y="1505897"/>
            <a:ext cx="3979489" cy="4404015"/>
            <a:chOff x="6910996" y="1204249"/>
            <a:chExt cx="4946468" cy="4721300"/>
          </a:xfrm>
        </p:grpSpPr>
        <p:graphicFrame>
          <p:nvGraphicFramePr>
            <p:cNvPr id="6" name="Diagrama 5"/>
            <p:cNvGraphicFramePr/>
            <p:nvPr>
              <p:extLst>
                <p:ext uri="{D42A27DB-BD31-4B8C-83A1-F6EECF244321}">
                  <p14:modId xmlns:p14="http://schemas.microsoft.com/office/powerpoint/2010/main" val="656530679"/>
                </p:ext>
              </p:extLst>
            </p:nvPr>
          </p:nvGraphicFramePr>
          <p:xfrm>
            <a:off x="6910996" y="1442506"/>
            <a:ext cx="4946468" cy="4483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7618521" y="1868153"/>
              <a:ext cx="229619" cy="2188491"/>
              <a:chOff x="7248177" y="1733943"/>
              <a:chExt cx="229619" cy="2188491"/>
            </a:xfrm>
          </p:grpSpPr>
          <p:sp>
            <p:nvSpPr>
              <p:cNvPr id="9" name="Rectángulo 8"/>
              <p:cNvSpPr/>
              <p:nvPr/>
            </p:nvSpPr>
            <p:spPr>
              <a:xfrm>
                <a:off x="7248177" y="1733943"/>
                <a:ext cx="229619" cy="758885"/>
              </a:xfrm>
              <a:prstGeom prst="rect">
                <a:avLst/>
              </a:prstGeom>
              <a:noFill/>
            </p:spPr>
            <p:txBody>
              <a:bodyPr wrap="none" lIns="91440" tIns="45720" rIns="91440" bIns="45720">
                <a:spAutoFit/>
              </a:bodyPr>
              <a:lstStyle/>
              <a:p>
                <a:pPr algn="ctr"/>
                <a:endParaRPr lang="es-ES" sz="4000" b="0" cap="none" spc="0" dirty="0">
                  <a:ln w="0"/>
                  <a:solidFill>
                    <a:schemeClr val="bg1"/>
                  </a:solidFill>
                  <a:effectLst>
                    <a:outerShdw blurRad="38100" dist="38100" dir="2700000" algn="tl">
                      <a:srgbClr val="000000">
                        <a:alpha val="43137"/>
                      </a:srgbClr>
                    </a:outerShdw>
                  </a:effectLst>
                </a:endParaRPr>
              </a:p>
            </p:txBody>
          </p:sp>
          <p:sp>
            <p:nvSpPr>
              <p:cNvPr id="10" name="Rectángulo 9"/>
              <p:cNvSpPr/>
              <p:nvPr/>
            </p:nvSpPr>
            <p:spPr>
              <a:xfrm>
                <a:off x="7248177" y="3163549"/>
                <a:ext cx="229619" cy="758885"/>
              </a:xfrm>
              <a:prstGeom prst="rect">
                <a:avLst/>
              </a:prstGeom>
              <a:noFill/>
            </p:spPr>
            <p:txBody>
              <a:bodyPr wrap="none" lIns="91440" tIns="45720" rIns="91440" bIns="45720">
                <a:spAutoFit/>
              </a:bodyPr>
              <a:lstStyle/>
              <a:p>
                <a:pPr algn="ctr"/>
                <a:endParaRPr lang="es-ES" sz="4000" b="0" cap="none" spc="0" dirty="0">
                  <a:ln w="0"/>
                  <a:solidFill>
                    <a:schemeClr val="bg1"/>
                  </a:solidFill>
                  <a:effectLst>
                    <a:outerShdw blurRad="38100" dist="38100" dir="2700000" algn="tl">
                      <a:srgbClr val="000000">
                        <a:alpha val="43137"/>
                      </a:srgbClr>
                    </a:outerShdw>
                  </a:effectLst>
                </a:endParaRPr>
              </a:p>
            </p:txBody>
          </p:sp>
        </p:grpSp>
        <p:sp>
          <p:nvSpPr>
            <p:cNvPr id="8" name="CuadroTexto 7"/>
            <p:cNvSpPr txBox="1"/>
            <p:nvPr/>
          </p:nvSpPr>
          <p:spPr>
            <a:xfrm>
              <a:off x="7955507" y="1204249"/>
              <a:ext cx="3601763" cy="307777"/>
            </a:xfrm>
            <a:prstGeom prst="rect">
              <a:avLst/>
            </a:prstGeom>
            <a:noFill/>
          </p:spPr>
          <p:txBody>
            <a:bodyPr wrap="square" rtlCol="0">
              <a:spAutoFit/>
            </a:bodyPr>
            <a:lstStyle/>
            <a:p>
              <a:pPr algn="ctr"/>
              <a:r>
                <a:rPr lang="es-419" sz="1400" b="1" dirty="0" smtClean="0">
                  <a:latin typeface="Arial" panose="020B0604020202020204" pitchFamily="34" charset="0"/>
                  <a:cs typeface="Arial" panose="020B0604020202020204" pitchFamily="34" charset="0"/>
                </a:rPr>
                <a:t>HALLAZGOS DE AUDITORÍA </a:t>
              </a:r>
              <a:endParaRPr lang="es-CO" sz="1400" b="1" dirty="0">
                <a:latin typeface="Arial" panose="020B0604020202020204" pitchFamily="34" charset="0"/>
                <a:cs typeface="Arial" panose="020B0604020202020204" pitchFamily="34" charset="0"/>
              </a:endParaRPr>
            </a:p>
          </p:txBody>
        </p:sp>
      </p:grpSp>
      <p:pic>
        <p:nvPicPr>
          <p:cNvPr id="12" name="Imagen 11"/>
          <p:cNvPicPr>
            <a:picLocks noChangeAspect="1"/>
          </p:cNvPicPr>
          <p:nvPr/>
        </p:nvPicPr>
        <p:blipFill>
          <a:blip r:embed="rId7"/>
          <a:stretch>
            <a:fillRect/>
          </a:stretch>
        </p:blipFill>
        <p:spPr>
          <a:xfrm>
            <a:off x="3930491" y="1380025"/>
            <a:ext cx="1975074" cy="1902261"/>
          </a:xfrm>
          <a:prstGeom prst="rect">
            <a:avLst/>
          </a:prstGeom>
        </p:spPr>
      </p:pic>
      <p:pic>
        <p:nvPicPr>
          <p:cNvPr id="13" name="Imagen 12"/>
          <p:cNvPicPr>
            <a:picLocks noChangeAspect="1"/>
          </p:cNvPicPr>
          <p:nvPr/>
        </p:nvPicPr>
        <p:blipFill>
          <a:blip r:embed="rId8"/>
          <a:stretch>
            <a:fillRect/>
          </a:stretch>
        </p:blipFill>
        <p:spPr>
          <a:xfrm>
            <a:off x="5958038" y="1875088"/>
            <a:ext cx="1759309" cy="1913786"/>
          </a:xfrm>
          <a:prstGeom prst="rect">
            <a:avLst/>
          </a:prstGeom>
        </p:spPr>
      </p:pic>
      <p:pic>
        <p:nvPicPr>
          <p:cNvPr id="14" name="Imagen 13"/>
          <p:cNvPicPr>
            <a:picLocks noChangeAspect="1"/>
          </p:cNvPicPr>
          <p:nvPr/>
        </p:nvPicPr>
        <p:blipFill rotWithShape="1">
          <a:blip r:embed="rId9"/>
          <a:srcRect r="12708"/>
          <a:stretch/>
        </p:blipFill>
        <p:spPr>
          <a:xfrm>
            <a:off x="4214271" y="3530238"/>
            <a:ext cx="1897771" cy="1898971"/>
          </a:xfrm>
          <a:prstGeom prst="rect">
            <a:avLst/>
          </a:prstGeom>
        </p:spPr>
      </p:pic>
      <p:pic>
        <p:nvPicPr>
          <p:cNvPr id="15" name="Imagen 14"/>
          <p:cNvPicPr>
            <a:picLocks noChangeAspect="1"/>
          </p:cNvPicPr>
          <p:nvPr/>
        </p:nvPicPr>
        <p:blipFill rotWithShape="1">
          <a:blip r:embed="rId10">
            <a:extLst>
              <a:ext uri="{28A0092B-C50C-407E-A947-70E740481C1C}">
                <a14:useLocalDpi xmlns:a14="http://schemas.microsoft.com/office/drawing/2010/main" val="0"/>
              </a:ext>
            </a:extLst>
          </a:blip>
          <a:srcRect r="67840"/>
          <a:stretch/>
        </p:blipFill>
        <p:spPr>
          <a:xfrm>
            <a:off x="840397" y="118872"/>
            <a:ext cx="1646771" cy="722902"/>
          </a:xfrm>
          <a:prstGeom prst="rect">
            <a:avLst/>
          </a:prstGeom>
        </p:spPr>
      </p:pic>
      <p:graphicFrame>
        <p:nvGraphicFramePr>
          <p:cNvPr id="16" name="Diagrama 15"/>
          <p:cNvGraphicFramePr/>
          <p:nvPr>
            <p:extLst>
              <p:ext uri="{D42A27DB-BD31-4B8C-83A1-F6EECF244321}">
                <p14:modId xmlns:p14="http://schemas.microsoft.com/office/powerpoint/2010/main" val="2795211868"/>
              </p:ext>
            </p:extLst>
          </p:nvPr>
        </p:nvGraphicFramePr>
        <p:xfrm>
          <a:off x="0" y="1444752"/>
          <a:ext cx="3389614" cy="444398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Rectángulo 16"/>
          <p:cNvSpPr/>
          <p:nvPr/>
        </p:nvSpPr>
        <p:spPr>
          <a:xfrm>
            <a:off x="514750" y="1089149"/>
            <a:ext cx="2396690" cy="202524"/>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rgbClr val="FF0000"/>
                </a:solidFill>
              </a:rPr>
              <a:t>METAS ODS 5</a:t>
            </a:r>
            <a:endParaRPr lang="es-CO" b="1" dirty="0">
              <a:solidFill>
                <a:srgbClr val="FF0000"/>
              </a:solidFill>
            </a:endParaRPr>
          </a:p>
        </p:txBody>
      </p:sp>
      <p:grpSp>
        <p:nvGrpSpPr>
          <p:cNvPr id="20" name="Grupo 19"/>
          <p:cNvGrpSpPr/>
          <p:nvPr/>
        </p:nvGrpSpPr>
        <p:grpSpPr>
          <a:xfrm>
            <a:off x="3524188" y="330692"/>
            <a:ext cx="7183435" cy="795103"/>
            <a:chOff x="3524188" y="330692"/>
            <a:chExt cx="7183435" cy="795103"/>
          </a:xfrm>
        </p:grpSpPr>
        <p:pic>
          <p:nvPicPr>
            <p:cNvPr id="18" name="Imagen 17"/>
            <p:cNvPicPr>
              <a:picLocks noChangeAspect="1"/>
            </p:cNvPicPr>
            <p:nvPr/>
          </p:nvPicPr>
          <p:blipFill rotWithShape="1">
            <a:blip r:embed="rId16">
              <a:extLst>
                <a:ext uri="{28A0092B-C50C-407E-A947-70E740481C1C}">
                  <a14:useLocalDpi xmlns:a14="http://schemas.microsoft.com/office/drawing/2010/main" val="0"/>
                </a:ext>
              </a:extLst>
            </a:blip>
            <a:srcRect l="1206" t="70396" r="286" b="15962"/>
            <a:stretch/>
          </p:blipFill>
          <p:spPr>
            <a:xfrm rot="10800000">
              <a:off x="3524188" y="330692"/>
              <a:ext cx="7183435" cy="795103"/>
            </a:xfrm>
            <a:prstGeom prst="rect">
              <a:avLst/>
            </a:prstGeom>
          </p:spPr>
        </p:pic>
        <p:sp>
          <p:nvSpPr>
            <p:cNvPr id="19" name="Título 1">
              <a:extLst>
                <a:ext uri="{FF2B5EF4-FFF2-40B4-BE49-F238E27FC236}">
                  <a16:creationId xmlns:a16="http://schemas.microsoft.com/office/drawing/2014/main" xmlns="" id="{BD67A6D8-E96F-4E71-A0D7-4D2926CB3363}"/>
                </a:ext>
              </a:extLst>
            </p:cNvPr>
            <p:cNvSpPr txBox="1">
              <a:spLocks/>
            </p:cNvSpPr>
            <p:nvPr/>
          </p:nvSpPr>
          <p:spPr>
            <a:xfrm>
              <a:off x="3609274" y="443619"/>
              <a:ext cx="6869750" cy="5482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smtClean="0">
                  <a:solidFill>
                    <a:schemeClr val="bg1"/>
                  </a:solidFill>
                  <a:latin typeface="Arial" panose="020B0604020202020204" pitchFamily="34" charset="0"/>
                  <a:cs typeface="Arial" panose="020B0604020202020204" pitchFamily="34" charset="0"/>
                </a:rPr>
                <a:t>2018 Auditoría de Desempeño Coordinada ODS</a:t>
              </a:r>
              <a:r>
                <a:rPr lang="es-419" sz="2400" b="1" dirty="0" smtClean="0">
                  <a:solidFill>
                    <a:schemeClr val="bg1"/>
                  </a:solidFill>
                  <a:latin typeface="Arial" panose="020B0604020202020204" pitchFamily="34" charset="0"/>
                  <a:cs typeface="Arial" panose="020B0604020202020204" pitchFamily="34" charset="0"/>
                </a:rPr>
                <a:t> </a:t>
              </a:r>
              <a:r>
                <a:rPr lang="es-CO" sz="2400" b="1" dirty="0" smtClean="0">
                  <a:solidFill>
                    <a:schemeClr val="bg1"/>
                  </a:solidFill>
                  <a:latin typeface="Arial" panose="020B0604020202020204" pitchFamily="34" charset="0"/>
                  <a:cs typeface="Arial" panose="020B0604020202020204" pitchFamily="34" charset="0"/>
                </a:rPr>
                <a:t>5</a:t>
              </a:r>
              <a:r>
                <a:rPr lang="es-419" sz="2400" b="1" dirty="0" smtClean="0">
                  <a:solidFill>
                    <a:schemeClr val="bg1"/>
                  </a:solidFill>
                  <a:latin typeface="Arial" panose="020B0604020202020204" pitchFamily="34" charset="0"/>
                  <a:cs typeface="Arial" panose="020B0604020202020204" pitchFamily="34" charset="0"/>
                </a:rPr>
                <a:t>: “Igualdad de Género”</a:t>
              </a:r>
              <a:endParaRPr lang="es-CO" sz="2400" b="1" dirty="0">
                <a:solidFill>
                  <a:schemeClr val="bg1"/>
                </a:solidFill>
                <a:latin typeface="Arial" panose="020B0604020202020204" pitchFamily="34" charset="0"/>
                <a:cs typeface="Arial" panose="020B0604020202020204" pitchFamily="34" charset="0"/>
              </a:endParaRPr>
            </a:p>
          </p:txBody>
        </p:sp>
      </p:grpSp>
      <p:pic>
        <p:nvPicPr>
          <p:cNvPr id="21" name="Imagen 20"/>
          <p:cNvPicPr>
            <a:picLocks noChangeAspect="1"/>
          </p:cNvPicPr>
          <p:nvPr/>
        </p:nvPicPr>
        <p:blipFill rotWithShape="1">
          <a:blip r:embed="rId17">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3" name="CuadroTexto 2"/>
          <p:cNvSpPr txBox="1"/>
          <p:nvPr/>
        </p:nvSpPr>
        <p:spPr>
          <a:xfrm>
            <a:off x="8323384" y="2028092"/>
            <a:ext cx="569387" cy="923330"/>
          </a:xfrm>
          <a:prstGeom prst="rect">
            <a:avLst/>
          </a:prstGeom>
          <a:noFill/>
        </p:spPr>
        <p:txBody>
          <a:bodyPr wrap="none" rtlCol="0">
            <a:spAutoFit/>
          </a:bodyPr>
          <a:lstStyle/>
          <a:p>
            <a:r>
              <a:rPr lang="es-CO" sz="5400" b="1" dirty="0" smtClean="0">
                <a:solidFill>
                  <a:schemeClr val="bg1"/>
                </a:solidFill>
                <a:latin typeface="Arial" panose="020B0604020202020204" pitchFamily="34" charset="0"/>
                <a:cs typeface="Arial" panose="020B0604020202020204" pitchFamily="34" charset="0"/>
              </a:rPr>
              <a:t>1</a:t>
            </a:r>
            <a:endParaRPr lang="es-CO" sz="5400" b="1" dirty="0">
              <a:solidFill>
                <a:schemeClr val="bg1"/>
              </a:solidFill>
              <a:latin typeface="Arial" panose="020B0604020202020204" pitchFamily="34" charset="0"/>
              <a:cs typeface="Arial" panose="020B0604020202020204" pitchFamily="34" charset="0"/>
            </a:endParaRPr>
          </a:p>
        </p:txBody>
      </p:sp>
      <p:sp>
        <p:nvSpPr>
          <p:cNvPr id="22" name="CuadroTexto 21"/>
          <p:cNvSpPr txBox="1"/>
          <p:nvPr/>
        </p:nvSpPr>
        <p:spPr>
          <a:xfrm>
            <a:off x="8335107" y="3282461"/>
            <a:ext cx="569387" cy="923330"/>
          </a:xfrm>
          <a:prstGeom prst="rect">
            <a:avLst/>
          </a:prstGeom>
          <a:noFill/>
        </p:spPr>
        <p:txBody>
          <a:bodyPr wrap="none" rtlCol="0">
            <a:spAutoFit/>
          </a:bodyPr>
          <a:lstStyle/>
          <a:p>
            <a:r>
              <a:rPr lang="es-CO" sz="5400" b="1" dirty="0" smtClean="0">
                <a:solidFill>
                  <a:schemeClr val="bg1"/>
                </a:solidFill>
                <a:latin typeface="Arial" panose="020B0604020202020204" pitchFamily="34" charset="0"/>
                <a:cs typeface="Arial" panose="020B0604020202020204" pitchFamily="34" charset="0"/>
              </a:rPr>
              <a:t>2</a:t>
            </a:r>
            <a:endParaRPr lang="es-CO" sz="5400" b="1" dirty="0">
              <a:solidFill>
                <a:schemeClr val="bg1"/>
              </a:solidFill>
              <a:latin typeface="Arial" panose="020B0604020202020204" pitchFamily="34" charset="0"/>
              <a:cs typeface="Arial" panose="020B0604020202020204" pitchFamily="34" charset="0"/>
            </a:endParaRPr>
          </a:p>
        </p:txBody>
      </p:sp>
      <p:sp>
        <p:nvSpPr>
          <p:cNvPr id="23" name="CuadroTexto 22"/>
          <p:cNvSpPr txBox="1"/>
          <p:nvPr/>
        </p:nvSpPr>
        <p:spPr>
          <a:xfrm>
            <a:off x="8358553" y="4607168"/>
            <a:ext cx="569387" cy="923330"/>
          </a:xfrm>
          <a:prstGeom prst="rect">
            <a:avLst/>
          </a:prstGeom>
          <a:noFill/>
        </p:spPr>
        <p:txBody>
          <a:bodyPr wrap="none" rtlCol="0">
            <a:spAutoFit/>
          </a:bodyPr>
          <a:lstStyle/>
          <a:p>
            <a:r>
              <a:rPr lang="es-CO" sz="5400" b="1" dirty="0" smtClean="0">
                <a:solidFill>
                  <a:schemeClr val="bg1"/>
                </a:solidFill>
                <a:latin typeface="Arial" panose="020B0604020202020204" pitchFamily="34" charset="0"/>
                <a:cs typeface="Arial" panose="020B0604020202020204" pitchFamily="34" charset="0"/>
              </a:rPr>
              <a:t>3</a:t>
            </a:r>
            <a:endParaRPr lang="es-CO"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35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5203" b="11771"/>
          <a:stretch/>
        </p:blipFill>
        <p:spPr>
          <a:xfrm flipH="1">
            <a:off x="0" y="2943224"/>
            <a:ext cx="5648325" cy="2895601"/>
          </a:xfrm>
          <a:prstGeom prst="rect">
            <a:avLst/>
          </a:prstGeom>
        </p:spPr>
      </p:pic>
      <p:sp>
        <p:nvSpPr>
          <p:cNvPr id="3" name="Rectángulo 2"/>
          <p:cNvSpPr/>
          <p:nvPr/>
        </p:nvSpPr>
        <p:spPr>
          <a:xfrm>
            <a:off x="401689" y="1374667"/>
            <a:ext cx="10302887" cy="1248803"/>
          </a:xfrm>
          <a:prstGeom prst="rect">
            <a:avLst/>
          </a:prstGeom>
        </p:spPr>
        <p:txBody>
          <a:bodyPr wrap="square">
            <a:spAutoFit/>
          </a:bodyPr>
          <a:lstStyle/>
          <a:p>
            <a:pPr lvl="0" algn="just">
              <a:lnSpc>
                <a:spcPct val="107000"/>
              </a:lnSpc>
              <a:spcAft>
                <a:spcPts val="800"/>
              </a:spcAft>
              <a:tabLst>
                <a:tab pos="228600" algn="l"/>
              </a:tabLst>
            </a:pPr>
            <a:r>
              <a:rPr lang="es-CO" sz="1600" b="1" dirty="0">
                <a:ln/>
              </a:rPr>
              <a:t>OBJETIVO GENERAL DE LA AUDITORÍA DE </a:t>
            </a:r>
            <a:r>
              <a:rPr lang="es-CO" sz="1600" b="1" dirty="0" smtClean="0">
                <a:ln/>
              </a:rPr>
              <a:t>DESEMPEÑO</a:t>
            </a:r>
            <a:endParaRPr lang="es-CO" sz="2000" b="1" dirty="0">
              <a:ln/>
            </a:endParaRPr>
          </a:p>
          <a:p>
            <a:pPr algn="just">
              <a:lnSpc>
                <a:spcPct val="107000"/>
              </a:lnSpc>
              <a:spcAft>
                <a:spcPts val="800"/>
              </a:spcAft>
            </a:pPr>
            <a:r>
              <a:rPr lang="es-419" sz="1600" dirty="0">
                <a:latin typeface="Arial" panose="020B0604020202020204" pitchFamily="34" charset="0"/>
                <a:ea typeface="Calibri" panose="020F0502020204030204" pitchFamily="34" charset="0"/>
              </a:rPr>
              <a:t>Determinar el estado de avance de la implementación del Objetivo de Desarrollo Sostenible ODS 1 “Fin de la Pobreza” en el Distrito Capital, en el período comprendido entre </a:t>
            </a:r>
            <a:r>
              <a:rPr lang="es-419" sz="1600" dirty="0" smtClean="0">
                <a:latin typeface="Arial" panose="020B0604020202020204" pitchFamily="34" charset="0"/>
                <a:ea typeface="Calibri" panose="020F0502020204030204" pitchFamily="34" charset="0"/>
              </a:rPr>
              <a:t>junio </a:t>
            </a:r>
            <a:r>
              <a:rPr lang="es-419" sz="1600" dirty="0">
                <a:latin typeface="Arial" panose="020B0604020202020204" pitchFamily="34" charset="0"/>
                <a:ea typeface="Calibri" panose="020F0502020204030204" pitchFamily="34" charset="0"/>
              </a:rPr>
              <a:t>de 2016 al 31 de diciembre de 2018 para el nivel </a:t>
            </a:r>
            <a:r>
              <a:rPr lang="es-419" sz="1600" dirty="0" smtClean="0">
                <a:latin typeface="Arial" panose="020B0604020202020204" pitchFamily="34" charset="0"/>
                <a:ea typeface="Calibri" panose="020F0502020204030204" pitchFamily="34" charset="0"/>
              </a:rPr>
              <a:t>distrital, </a:t>
            </a:r>
            <a:r>
              <a:rPr lang="es-419" sz="1600" dirty="0">
                <a:latin typeface="Arial" panose="020B0604020202020204" pitchFamily="34" charset="0"/>
                <a:ea typeface="Calibri" panose="020F0502020204030204" pitchFamily="34" charset="0"/>
              </a:rPr>
              <a:t>y para el nivel local del 1 de enero de 2017 al 31 de diciembre de 2018.</a:t>
            </a:r>
            <a:endParaRPr lang="es-CO" sz="1600" dirty="0">
              <a:effectLst/>
              <a:latin typeface="Times New Roman" panose="02020603050405020304" pitchFamily="18" charset="0"/>
              <a:ea typeface="Times New Roman" panose="02020603050405020304" pitchFamily="18" charset="0"/>
            </a:endParaRPr>
          </a:p>
        </p:txBody>
      </p:sp>
      <p:graphicFrame>
        <p:nvGraphicFramePr>
          <p:cNvPr id="7" name="Diagrama 6">
            <a:extLst>
              <a:ext uri="{FF2B5EF4-FFF2-40B4-BE49-F238E27FC236}">
                <a16:creationId xmlns:a16="http://schemas.microsoft.com/office/drawing/2014/main" xmlns="" id="{5BA756EF-1E82-4940-B876-AD41A5C4182F}"/>
              </a:ext>
            </a:extLst>
          </p:cNvPr>
          <p:cNvGraphicFramePr/>
          <p:nvPr>
            <p:extLst>
              <p:ext uri="{D42A27DB-BD31-4B8C-83A1-F6EECF244321}">
                <p14:modId xmlns:p14="http://schemas.microsoft.com/office/powerpoint/2010/main" val="1746109408"/>
              </p:ext>
            </p:extLst>
          </p:nvPr>
        </p:nvGraphicFramePr>
        <p:xfrm>
          <a:off x="5535677" y="3220715"/>
          <a:ext cx="5245099" cy="2612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5949780" y="2145237"/>
            <a:ext cx="5369714" cy="569580"/>
          </a:xfrm>
          <a:prstGeom prst="rect">
            <a:avLst/>
          </a:prstGeom>
        </p:spPr>
        <p:txBody>
          <a:bodyPr wrap="square">
            <a:spAutoFit/>
          </a:bodyPr>
          <a:lstStyle/>
          <a:p>
            <a:pPr marL="465138" indent="-285750" algn="just">
              <a:lnSpc>
                <a:spcPct val="107000"/>
              </a:lnSpc>
              <a:spcAft>
                <a:spcPts val="0"/>
              </a:spcAft>
              <a:buFont typeface="Wingdings" panose="05000000000000000000" pitchFamily="2" charset="2"/>
              <a:buChar char="ü"/>
            </a:pPr>
            <a:endParaRPr lang="es-419" sz="1600" dirty="0">
              <a:latin typeface="Arial" panose="020B0604020202020204" pitchFamily="34" charset="0"/>
              <a:ea typeface="Calibri" panose="020F0502020204030204" pitchFamily="34" charset="0"/>
            </a:endParaRPr>
          </a:p>
          <a:p>
            <a:pPr marL="179388" algn="just">
              <a:lnSpc>
                <a:spcPct val="107000"/>
              </a:lnSpc>
              <a:spcAft>
                <a:spcPts val="0"/>
              </a:spcAft>
            </a:pPr>
            <a:endParaRPr lang="es-419" sz="1400" dirty="0">
              <a:latin typeface="Arial" panose="020B0604020202020204" pitchFamily="34" charset="0"/>
              <a:ea typeface="Calibri" panose="020F0502020204030204" pitchFamily="34" charset="0"/>
            </a:endParaRPr>
          </a:p>
        </p:txBody>
      </p:sp>
      <p:pic>
        <p:nvPicPr>
          <p:cNvPr id="9" name="Imagen 8"/>
          <p:cNvPicPr>
            <a:picLocks noChangeAspect="1"/>
          </p:cNvPicPr>
          <p:nvPr/>
        </p:nvPicPr>
        <p:blipFill rotWithShape="1">
          <a:blip r:embed="rId8">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 name="Rectángulo 1"/>
          <p:cNvSpPr/>
          <p:nvPr/>
        </p:nvSpPr>
        <p:spPr>
          <a:xfrm>
            <a:off x="1621536" y="415805"/>
            <a:ext cx="8607551" cy="584775"/>
          </a:xfrm>
          <a:prstGeom prst="rect">
            <a:avLst/>
          </a:prstGeom>
        </p:spPr>
        <p:txBody>
          <a:bodyPr wrap="square">
            <a:spAutoFit/>
          </a:bodyPr>
          <a:lstStyle/>
          <a:p>
            <a:r>
              <a:rPr lang="es-CO" sz="1600" b="1" dirty="0" smtClean="0">
                <a:ln/>
                <a:solidFill>
                  <a:schemeClr val="bg1"/>
                </a:solidFill>
                <a:latin typeface="Arial" panose="020B0604020202020204" pitchFamily="34" charset="0"/>
                <a:cs typeface="Arial" panose="020B0604020202020204" pitchFamily="34" charset="0"/>
              </a:rPr>
              <a:t>AUDITORÍA </a:t>
            </a:r>
            <a:r>
              <a:rPr lang="es-CO" sz="1600" b="1" dirty="0">
                <a:ln/>
                <a:solidFill>
                  <a:schemeClr val="bg1"/>
                </a:solidFill>
                <a:latin typeface="Arial" panose="020B0604020202020204" pitchFamily="34" charset="0"/>
                <a:cs typeface="Arial" panose="020B0604020202020204" pitchFamily="34" charset="0"/>
              </a:rPr>
              <a:t>DE DESEMPEÑO DE LA PREPARACIÓN PARA LA IMPLEMENTACIÓN DE</a:t>
            </a:r>
            <a:r>
              <a:rPr lang="es-419" sz="1600" b="1" dirty="0">
                <a:ln/>
                <a:solidFill>
                  <a:schemeClr val="bg1"/>
                </a:solidFill>
                <a:latin typeface="Arial" panose="020B0604020202020204" pitchFamily="34" charset="0"/>
                <a:cs typeface="Arial" panose="020B0604020202020204" pitchFamily="34" charset="0"/>
              </a:rPr>
              <a:t>L </a:t>
            </a:r>
            <a:r>
              <a:rPr lang="es-CO" sz="1600" b="1" dirty="0">
                <a:ln/>
                <a:solidFill>
                  <a:schemeClr val="bg1"/>
                </a:solidFill>
                <a:latin typeface="Arial" panose="020B0604020202020204" pitchFamily="34" charset="0"/>
                <a:cs typeface="Arial" panose="020B0604020202020204" pitchFamily="34" charset="0"/>
              </a:rPr>
              <a:t>O</a:t>
            </a:r>
            <a:r>
              <a:rPr lang="es-419" sz="1600" b="1" dirty="0">
                <a:ln/>
                <a:solidFill>
                  <a:schemeClr val="bg1"/>
                </a:solidFill>
                <a:latin typeface="Arial" panose="020B0604020202020204" pitchFamily="34" charset="0"/>
                <a:cs typeface="Arial" panose="020B0604020202020204" pitchFamily="34" charset="0"/>
              </a:rPr>
              <a:t>BJETIVO DE </a:t>
            </a:r>
            <a:r>
              <a:rPr lang="es-CO" sz="1600" b="1" dirty="0">
                <a:ln/>
                <a:solidFill>
                  <a:schemeClr val="bg1"/>
                </a:solidFill>
                <a:latin typeface="Arial" panose="020B0604020202020204" pitchFamily="34" charset="0"/>
                <a:cs typeface="Arial" panose="020B0604020202020204" pitchFamily="34" charset="0"/>
              </a:rPr>
              <a:t>D</a:t>
            </a:r>
            <a:r>
              <a:rPr lang="es-419" sz="1600" b="1" dirty="0">
                <a:ln/>
                <a:solidFill>
                  <a:schemeClr val="bg1"/>
                </a:solidFill>
                <a:latin typeface="Arial" panose="020B0604020202020204" pitchFamily="34" charset="0"/>
                <a:cs typeface="Arial" panose="020B0604020202020204" pitchFamily="34" charset="0"/>
              </a:rPr>
              <a:t>ESARROLLO </a:t>
            </a:r>
            <a:r>
              <a:rPr lang="es-CO" sz="1600" b="1" dirty="0">
                <a:ln/>
                <a:solidFill>
                  <a:schemeClr val="bg1"/>
                </a:solidFill>
                <a:latin typeface="Arial" panose="020B0604020202020204" pitchFamily="34" charset="0"/>
                <a:cs typeface="Arial" panose="020B0604020202020204" pitchFamily="34" charset="0"/>
              </a:rPr>
              <a:t>S</a:t>
            </a:r>
            <a:r>
              <a:rPr lang="es-419" sz="1600" b="1" dirty="0">
                <a:ln/>
                <a:solidFill>
                  <a:schemeClr val="bg1"/>
                </a:solidFill>
                <a:latin typeface="Arial" panose="020B0604020202020204" pitchFamily="34" charset="0"/>
                <a:cs typeface="Arial" panose="020B0604020202020204" pitchFamily="34" charset="0"/>
              </a:rPr>
              <a:t>OSTENIBLE - ODS</a:t>
            </a:r>
            <a:r>
              <a:rPr lang="es-CO" sz="1600" b="1" dirty="0">
                <a:ln/>
                <a:solidFill>
                  <a:schemeClr val="bg1"/>
                </a:solidFill>
                <a:latin typeface="Arial" panose="020B0604020202020204" pitchFamily="34" charset="0"/>
                <a:cs typeface="Arial" panose="020B0604020202020204" pitchFamily="34" charset="0"/>
              </a:rPr>
              <a:t> 1 </a:t>
            </a:r>
            <a:r>
              <a:rPr lang="es-419" sz="1600" b="1" dirty="0">
                <a:ln/>
                <a:solidFill>
                  <a:schemeClr val="bg1"/>
                </a:solidFill>
                <a:latin typeface="Arial" panose="020B0604020202020204" pitchFamily="34" charset="0"/>
                <a:cs typeface="Arial" panose="020B0604020202020204" pitchFamily="34" charset="0"/>
              </a:rPr>
              <a:t>“Fin de la Pobreza”</a:t>
            </a:r>
            <a:endParaRPr lang="es-CO" sz="1600" b="1" dirty="0">
              <a:ln/>
              <a:solidFill>
                <a:schemeClr val="bg1"/>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xmlns="" id="{BD67A6D8-E96F-4E71-A0D7-4D2926CB3363}"/>
              </a:ext>
            </a:extLst>
          </p:cNvPr>
          <p:cNvSpPr txBox="1">
            <a:spLocks/>
          </p:cNvSpPr>
          <p:nvPr/>
        </p:nvSpPr>
        <p:spPr>
          <a:xfrm>
            <a:off x="362383" y="459272"/>
            <a:ext cx="1794483" cy="6501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b="1" dirty="0" smtClean="0">
                <a:solidFill>
                  <a:schemeClr val="bg1"/>
                </a:solidFill>
                <a:latin typeface="Arial" panose="020B0604020202020204" pitchFamily="34" charset="0"/>
                <a:cs typeface="Arial" panose="020B0604020202020204" pitchFamily="34" charset="0"/>
              </a:rPr>
              <a:t>2019</a:t>
            </a:r>
            <a:endParaRPr lang="es-CO"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360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2" name="Diagrama 1"/>
          <p:cNvGraphicFramePr/>
          <p:nvPr>
            <p:extLst>
              <p:ext uri="{D42A27DB-BD31-4B8C-83A1-F6EECF244321}">
                <p14:modId xmlns:p14="http://schemas.microsoft.com/office/powerpoint/2010/main" val="2484843122"/>
              </p:ext>
            </p:extLst>
          </p:nvPr>
        </p:nvGraphicFramePr>
        <p:xfrm>
          <a:off x="527376" y="1426464"/>
          <a:ext cx="5946576" cy="4291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ítulo 1"/>
          <p:cNvSpPr txBox="1">
            <a:spLocks/>
          </p:cNvSpPr>
          <p:nvPr/>
        </p:nvSpPr>
        <p:spPr>
          <a:xfrm>
            <a:off x="359179" y="536691"/>
            <a:ext cx="6870677" cy="4264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smtClean="0">
                <a:solidFill>
                  <a:schemeClr val="bg1"/>
                </a:solidFill>
                <a:latin typeface="Arial" panose="020B0604020202020204" pitchFamily="34" charset="0"/>
                <a:cs typeface="Arial" panose="020B0604020202020204" pitchFamily="34" charset="0"/>
              </a:rPr>
              <a:t>PORCENTAJE DE AVANCE DE LA AUDITORÍA</a:t>
            </a:r>
            <a:endParaRPr lang="es-CO" sz="1400" dirty="0">
              <a:solidFill>
                <a:schemeClr val="bg1"/>
              </a:solidFill>
              <a:latin typeface="Arial" panose="020B0604020202020204" pitchFamily="34" charset="0"/>
              <a:cs typeface="Arial" panose="020B0604020202020204" pitchFamily="34" charset="0"/>
            </a:endParaRPr>
          </a:p>
        </p:txBody>
      </p:sp>
      <p:graphicFrame>
        <p:nvGraphicFramePr>
          <p:cNvPr id="10" name="Diagrama 9"/>
          <p:cNvGraphicFramePr/>
          <p:nvPr>
            <p:extLst>
              <p:ext uri="{D42A27DB-BD31-4B8C-83A1-F6EECF244321}">
                <p14:modId xmlns:p14="http://schemas.microsoft.com/office/powerpoint/2010/main" val="3918264534"/>
              </p:ext>
            </p:extLst>
          </p:nvPr>
        </p:nvGraphicFramePr>
        <p:xfrm>
          <a:off x="6114738" y="1563623"/>
          <a:ext cx="5994905" cy="41273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Imagen 4"/>
          <p:cNvPicPr>
            <a:picLocks noChangeAspect="1"/>
          </p:cNvPicPr>
          <p:nvPr/>
        </p:nvPicPr>
        <p:blipFill rotWithShape="1">
          <a:blip r:embed="rId14">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93328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p:nvSpPr>
        <p:spPr>
          <a:xfrm>
            <a:off x="0" y="1868865"/>
            <a:ext cx="12192000"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dirty="0" smtClean="0">
                <a:solidFill>
                  <a:schemeClr val="lt1"/>
                </a:solidFill>
                <a:latin typeface="Arial"/>
                <a:ea typeface="Arial"/>
                <a:cs typeface="Arial"/>
                <a:sym typeface="Arial"/>
              </a:rPr>
              <a:t>BIG DATA</a:t>
            </a:r>
            <a:endParaRPr lang="es-CO" sz="41300" dirty="0">
              <a:solidFill>
                <a:schemeClr val="bg1"/>
              </a:solidFill>
            </a:endParaRPr>
          </a:p>
        </p:txBody>
      </p:sp>
      <p:sp>
        <p:nvSpPr>
          <p:cNvPr id="3" name="Rectángulo 2"/>
          <p:cNvSpPr/>
          <p:nvPr/>
        </p:nvSpPr>
        <p:spPr>
          <a:xfrm>
            <a:off x="1" y="4331369"/>
            <a:ext cx="9162288" cy="8075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i="1" dirty="0" smtClean="0">
                <a:solidFill>
                  <a:schemeClr val="bg1"/>
                </a:solidFill>
              </a:rPr>
              <a:t>	     </a:t>
            </a:r>
            <a:r>
              <a:rPr lang="es-CO" i="1" dirty="0" smtClean="0">
                <a:solidFill>
                  <a:schemeClr val="bg1"/>
                </a:solidFill>
                <a:latin typeface="Arial" panose="020B0604020202020204" pitchFamily="34" charset="0"/>
                <a:cs typeface="Arial" panose="020B0604020202020204" pitchFamily="34" charset="0"/>
              </a:rPr>
              <a:t>“</a:t>
            </a:r>
            <a:r>
              <a:rPr lang="es-CO" i="1" dirty="0">
                <a:solidFill>
                  <a:schemeClr val="bg1"/>
                </a:solidFill>
                <a:latin typeface="Arial" panose="020B0604020202020204" pitchFamily="34" charset="0"/>
                <a:cs typeface="Arial" panose="020B0604020202020204" pitchFamily="34" charset="0"/>
              </a:rPr>
              <a:t>Herramienta que permite el análisis </a:t>
            </a:r>
            <a:r>
              <a:rPr lang="es-MX" i="1" dirty="0">
                <a:solidFill>
                  <a:schemeClr val="bg1"/>
                </a:solidFill>
                <a:latin typeface="Arial" panose="020B0604020202020204" pitchFamily="34" charset="0"/>
                <a:cs typeface="Arial" panose="020B0604020202020204" pitchFamily="34" charset="0"/>
              </a:rPr>
              <a:t>y procesamiento de información masiva </a:t>
            </a:r>
            <a:r>
              <a:rPr lang="es-MX" i="1" dirty="0" smtClean="0">
                <a:solidFill>
                  <a:schemeClr val="bg1"/>
                </a:solidFill>
                <a:latin typeface="Arial" panose="020B0604020202020204" pitchFamily="34" charset="0"/>
                <a:cs typeface="Arial" panose="020B0604020202020204" pitchFamily="34" charset="0"/>
              </a:rPr>
              <a:t>	     en la toma </a:t>
            </a:r>
            <a:r>
              <a:rPr lang="es-MX" i="1" dirty="0">
                <a:solidFill>
                  <a:schemeClr val="bg1"/>
                </a:solidFill>
                <a:latin typeface="Arial" panose="020B0604020202020204" pitchFamily="34" charset="0"/>
                <a:cs typeface="Arial" panose="020B0604020202020204" pitchFamily="34" charset="0"/>
              </a:rPr>
              <a:t>de decisiones” </a:t>
            </a:r>
            <a:r>
              <a:rPr lang="es-MX" i="1" dirty="0" smtClean="0">
                <a:solidFill>
                  <a:schemeClr val="bg1"/>
                </a:solidFill>
                <a:latin typeface="Arial" panose="020B0604020202020204" pitchFamily="34" charset="0"/>
                <a:cs typeface="Arial" panose="020B0604020202020204" pitchFamily="34" charset="0"/>
              </a:rPr>
              <a:t>– </a:t>
            </a:r>
            <a:r>
              <a:rPr lang="es-MX" i="1" dirty="0" err="1" smtClean="0">
                <a:solidFill>
                  <a:schemeClr val="bg1"/>
                </a:solidFill>
                <a:latin typeface="Arial" panose="020B0604020202020204" pitchFamily="34" charset="0"/>
                <a:cs typeface="Arial" panose="020B0604020202020204" pitchFamily="34" charset="0"/>
              </a:rPr>
              <a:t>Viktor</a:t>
            </a:r>
            <a:r>
              <a:rPr lang="es-MX" i="1" dirty="0" smtClean="0">
                <a:solidFill>
                  <a:schemeClr val="bg1"/>
                </a:solidFill>
                <a:latin typeface="Arial" panose="020B0604020202020204" pitchFamily="34" charset="0"/>
                <a:cs typeface="Arial" panose="020B0604020202020204" pitchFamily="34" charset="0"/>
              </a:rPr>
              <a:t> </a:t>
            </a:r>
            <a:r>
              <a:rPr lang="es-MX" i="1" dirty="0" err="1" smtClean="0">
                <a:solidFill>
                  <a:schemeClr val="bg1"/>
                </a:solidFill>
                <a:latin typeface="Arial" panose="020B0604020202020204" pitchFamily="34" charset="0"/>
                <a:cs typeface="Arial" panose="020B0604020202020204" pitchFamily="34" charset="0"/>
              </a:rPr>
              <a:t>Schonberger</a:t>
            </a:r>
            <a:endParaRPr lang="es-CO"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7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67E02065-9CBC-4037-B822-53194BC883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8" name="Imagen 7"/>
          <p:cNvPicPr>
            <a:picLocks noChangeAspect="1"/>
          </p:cNvPicPr>
          <p:nvPr/>
        </p:nvPicPr>
        <p:blipFill>
          <a:blip r:embed="rId2"/>
          <a:stretch>
            <a:fillRect/>
          </a:stretch>
        </p:blipFill>
        <p:spPr>
          <a:xfrm>
            <a:off x="478367" y="1426386"/>
            <a:ext cx="7474057" cy="2706702"/>
          </a:xfrm>
          <a:prstGeom prst="rect">
            <a:avLst/>
          </a:prstGeom>
        </p:spPr>
      </p:pic>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14" name="Imagen 13"/>
          <p:cNvPicPr>
            <a:picLocks noChangeAspect="1"/>
          </p:cNvPicPr>
          <p:nvPr/>
        </p:nvPicPr>
        <p:blipFill rotWithShape="1">
          <a:blip r:embed="rId4">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5" name="Rectángulo 14"/>
          <p:cNvSpPr/>
          <p:nvPr/>
        </p:nvSpPr>
        <p:spPr>
          <a:xfrm>
            <a:off x="455363" y="471471"/>
            <a:ext cx="2768258" cy="523220"/>
          </a:xfrm>
          <a:prstGeom prst="rect">
            <a:avLst/>
          </a:prstGeom>
        </p:spPr>
        <p:txBody>
          <a:bodyPr wrap="none">
            <a:spAutoFit/>
          </a:bodyPr>
          <a:lstStyle/>
          <a:p>
            <a:r>
              <a:rPr lang="es-MX" sz="2800" b="1" dirty="0" smtClean="0">
                <a:solidFill>
                  <a:schemeClr val="bg1"/>
                </a:solidFill>
                <a:latin typeface="Arial" panose="020B0604020202020204" pitchFamily="34" charset="0"/>
                <a:cs typeface="Arial" panose="020B0604020202020204" pitchFamily="34" charset="0"/>
              </a:rPr>
              <a:t>2018 BIG DATA</a:t>
            </a:r>
            <a:endParaRPr lang="es-MX" sz="2800" b="1" dirty="0">
              <a:solidFill>
                <a:schemeClr val="bg1"/>
              </a:solidFill>
              <a:latin typeface="Arial" panose="020B0604020202020204" pitchFamily="34" charset="0"/>
              <a:cs typeface="Arial" panose="020B0604020202020204" pitchFamily="34" charset="0"/>
            </a:endParaRPr>
          </a:p>
        </p:txBody>
      </p:sp>
      <p:sp>
        <p:nvSpPr>
          <p:cNvPr id="7" name="CuadroTexto 6"/>
          <p:cNvSpPr txBox="1"/>
          <p:nvPr/>
        </p:nvSpPr>
        <p:spPr>
          <a:xfrm>
            <a:off x="466725" y="4274820"/>
            <a:ext cx="10639425" cy="1800493"/>
          </a:xfrm>
          <a:prstGeom prst="rect">
            <a:avLst/>
          </a:prstGeom>
          <a:noFill/>
        </p:spPr>
        <p:txBody>
          <a:bodyPr wrap="square" rtlCol="0">
            <a:spAutoFit/>
          </a:bodyPr>
          <a:lstStyle/>
          <a:p>
            <a:pPr algn="just">
              <a:lnSpc>
                <a:spcPct val="150000"/>
              </a:lnSpc>
              <a:spcAft>
                <a:spcPts val="0"/>
              </a:spcAft>
            </a:pPr>
            <a:r>
              <a:rPr lang="es-CO" sz="1400" dirty="0">
                <a:latin typeface="Arial" panose="020B0604020202020204" pitchFamily="34" charset="0"/>
                <a:ea typeface="Times New Roman" panose="02020603050405020304" pitchFamily="18" charset="0"/>
                <a:cs typeface="Arial" panose="020B0604020202020204" pitchFamily="34" charset="0"/>
              </a:rPr>
              <a:t>La utilización de Big Data tiene ventajas sobre la posibilidad de consolidar hallazgos realizando validación de información que se encuentra en las bases de datos de ejecución de los sujetos de control, las cuales se comparan con bases externas como: </a:t>
            </a:r>
            <a:r>
              <a:rPr lang="es-CO" sz="1600" b="1" dirty="0" err="1">
                <a:latin typeface="Arial" panose="020B0604020202020204" pitchFamily="34" charset="0"/>
                <a:ea typeface="Times New Roman" panose="02020603050405020304" pitchFamily="18" charset="0"/>
                <a:cs typeface="Arial" panose="020B0604020202020204" pitchFamily="34" charset="0"/>
              </a:rPr>
              <a:t>Registraduría</a:t>
            </a:r>
            <a:r>
              <a:rPr lang="es-CO" sz="1600" b="1" dirty="0">
                <a:latin typeface="Arial" panose="020B0604020202020204" pitchFamily="34" charset="0"/>
                <a:ea typeface="Times New Roman" panose="02020603050405020304" pitchFamily="18" charset="0"/>
                <a:cs typeface="Arial" panose="020B0604020202020204" pitchFamily="34" charset="0"/>
              </a:rPr>
              <a:t>, Cámara de Comercio, Planeación con el </a:t>
            </a:r>
            <a:r>
              <a:rPr lang="es-CO" sz="1600" b="1" dirty="0" err="1">
                <a:latin typeface="Arial" panose="020B0604020202020204" pitchFamily="34" charset="0"/>
                <a:ea typeface="Times New Roman" panose="02020603050405020304" pitchFamily="18" charset="0"/>
                <a:cs typeface="Arial" panose="020B0604020202020204" pitchFamily="34" charset="0"/>
              </a:rPr>
              <a:t>Sisben</a:t>
            </a:r>
            <a:r>
              <a:rPr lang="es-CO" sz="1600" b="1" dirty="0">
                <a:latin typeface="Arial" panose="020B0604020202020204" pitchFamily="34" charset="0"/>
                <a:ea typeface="Times New Roman" panose="02020603050405020304" pitchFamily="18" charset="0"/>
                <a:cs typeface="Arial" panose="020B0604020202020204" pitchFamily="34" charset="0"/>
              </a:rPr>
              <a:t>, Hacienda</a:t>
            </a:r>
            <a:r>
              <a:rPr lang="es-419" sz="1600" b="1" dirty="0">
                <a:latin typeface="Arial" panose="020B0604020202020204" pitchFamily="34" charset="0"/>
                <a:ea typeface="Times New Roman" panose="02020603050405020304" pitchFamily="18" charset="0"/>
                <a:cs typeface="Arial" panose="020B0604020202020204" pitchFamily="34" charset="0"/>
              </a:rPr>
              <a:t>,</a:t>
            </a:r>
            <a:r>
              <a:rPr lang="es-CO" sz="1600" b="1" dirty="0">
                <a:latin typeface="Arial" panose="020B0604020202020204" pitchFamily="34" charset="0"/>
                <a:ea typeface="Times New Roman" panose="02020603050405020304" pitchFamily="18" charset="0"/>
                <a:cs typeface="Arial" panose="020B0604020202020204" pitchFamily="34" charset="0"/>
              </a:rPr>
              <a:t> entre otras. </a:t>
            </a:r>
            <a:endParaRPr lang="es-CO" sz="1600" b="1" dirty="0" smtClean="0">
              <a:latin typeface="Arial" panose="020B0604020202020204" pitchFamily="34" charset="0"/>
              <a:ea typeface="Times New Roman" panose="02020603050405020304" pitchFamily="18" charset="0"/>
              <a:cs typeface="Arial" panose="020B0604020202020204" pitchFamily="34" charset="0"/>
            </a:endParaRPr>
          </a:p>
          <a:p>
            <a:pPr marL="457200" algn="just">
              <a:lnSpc>
                <a:spcPct val="150000"/>
              </a:lnSpc>
              <a:spcAft>
                <a:spcPts val="0"/>
              </a:spcAft>
            </a:pPr>
            <a:endParaRPr lang="es-CO" sz="1400"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CO" sz="1400" dirty="0" smtClean="0">
                <a:latin typeface="Arial" panose="020B0604020202020204" pitchFamily="34" charset="0"/>
                <a:ea typeface="Times New Roman" panose="02020603050405020304" pitchFamily="18" charset="0"/>
                <a:cs typeface="Arial" panose="020B0604020202020204" pitchFamily="34" charset="0"/>
              </a:rPr>
              <a:t>Las validaciones que se realizan son</a:t>
            </a:r>
            <a:r>
              <a:rPr lang="es-419" sz="1400" dirty="0" smtClean="0">
                <a:latin typeface="Arial" panose="020B0604020202020204" pitchFamily="34" charset="0"/>
                <a:ea typeface="Times New Roman" panose="02020603050405020304" pitchFamily="18" charset="0"/>
                <a:cs typeface="Arial" panose="020B0604020202020204" pitchFamily="34" charset="0"/>
              </a:rPr>
              <a:t> de</a:t>
            </a:r>
            <a:r>
              <a:rPr lang="es-CO" sz="1400" dirty="0" smtClean="0">
                <a:latin typeface="Arial" panose="020B0604020202020204" pitchFamily="34" charset="0"/>
                <a:ea typeface="Times New Roman" panose="02020603050405020304" pitchFamily="18" charset="0"/>
                <a:cs typeface="Arial" panose="020B0604020202020204" pitchFamily="34" charset="0"/>
              </a:rPr>
              <a:t> personas fallecidas, identificación de duplicados, cumplimiento de requisitos</a:t>
            </a:r>
            <a:r>
              <a:rPr lang="es-419" sz="1400" dirty="0" smtClean="0">
                <a:latin typeface="Arial" panose="020B0604020202020204" pitchFamily="34" charset="0"/>
                <a:ea typeface="Times New Roman" panose="02020603050405020304" pitchFamily="18" charset="0"/>
                <a:cs typeface="Arial" panose="020B0604020202020204" pitchFamily="34" charset="0"/>
              </a:rPr>
              <a:t>,</a:t>
            </a:r>
            <a:r>
              <a:rPr lang="es-CO" sz="1400" dirty="0" smtClean="0">
                <a:latin typeface="Arial" panose="020B0604020202020204" pitchFamily="34" charset="0"/>
                <a:ea typeface="Times New Roman" panose="02020603050405020304" pitchFamily="18" charset="0"/>
                <a:cs typeface="Arial" panose="020B0604020202020204" pitchFamily="34" charset="0"/>
              </a:rPr>
              <a:t> entre otras.  </a:t>
            </a:r>
            <a:endParaRPr lang="es-CO"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583" y="1088135"/>
            <a:ext cx="2606421" cy="2606421"/>
          </a:xfrm>
          <a:prstGeom prst="rect">
            <a:avLst/>
          </a:prstGeom>
        </p:spPr>
      </p:pic>
      <p:sp>
        <p:nvSpPr>
          <p:cNvPr id="3" name="CuadroTexto 2"/>
          <p:cNvSpPr txBox="1"/>
          <p:nvPr/>
        </p:nvSpPr>
        <p:spPr>
          <a:xfrm>
            <a:off x="8250320" y="3575304"/>
            <a:ext cx="3343609" cy="646331"/>
          </a:xfrm>
          <a:prstGeom prst="rect">
            <a:avLst/>
          </a:prstGeom>
          <a:noFill/>
        </p:spPr>
        <p:txBody>
          <a:bodyPr wrap="none" rtlCol="0">
            <a:spAutoFit/>
          </a:bodyPr>
          <a:lstStyle/>
          <a:p>
            <a:pPr algn="ctr"/>
            <a:r>
              <a:rPr lang="es-CO" b="1" dirty="0" smtClean="0">
                <a:solidFill>
                  <a:srgbClr val="C00000"/>
                </a:solidFill>
                <a:latin typeface="Arial" panose="020B0604020202020204" pitchFamily="34" charset="0"/>
                <a:cs typeface="Arial" panose="020B0604020202020204" pitchFamily="34" charset="0"/>
              </a:rPr>
              <a:t>PRIMER PUESTO</a:t>
            </a:r>
            <a:br>
              <a:rPr lang="es-CO" b="1" dirty="0" smtClean="0">
                <a:solidFill>
                  <a:srgbClr val="C00000"/>
                </a:solidFill>
                <a:latin typeface="Arial" panose="020B0604020202020204" pitchFamily="34" charset="0"/>
                <a:cs typeface="Arial" panose="020B0604020202020204" pitchFamily="34" charset="0"/>
              </a:rPr>
            </a:br>
            <a:r>
              <a:rPr lang="es-CO" b="1" dirty="0" smtClean="0">
                <a:solidFill>
                  <a:srgbClr val="C00000"/>
                </a:solidFill>
                <a:latin typeface="Arial" panose="020B0604020202020204" pitchFamily="34" charset="0"/>
                <a:cs typeface="Arial" panose="020B0604020202020204" pitchFamily="34" charset="0"/>
              </a:rPr>
              <a:t>CONTRALORÍA DE BOGOTÁ</a:t>
            </a:r>
            <a:endParaRPr lang="es-CO"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180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4230624"/>
            <a:ext cx="12192000" cy="262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t="77333"/>
          <a:stretch/>
        </p:blipFill>
        <p:spPr>
          <a:xfrm flipH="1">
            <a:off x="0" y="5303520"/>
            <a:ext cx="12192000" cy="1554480"/>
          </a:xfrm>
          <a:prstGeom prst="rect">
            <a:avLst/>
          </a:prstGeom>
        </p:spPr>
      </p:pic>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 name="CuadroTexto 1"/>
          <p:cNvSpPr txBox="1"/>
          <p:nvPr/>
        </p:nvSpPr>
        <p:spPr>
          <a:xfrm>
            <a:off x="186983" y="497456"/>
            <a:ext cx="2299027" cy="523220"/>
          </a:xfrm>
          <a:prstGeom prst="rect">
            <a:avLst/>
          </a:prstGeom>
          <a:noFill/>
        </p:spPr>
        <p:txBody>
          <a:bodyPr wrap="none" rtlCol="0">
            <a:spAutoFit/>
          </a:bodyPr>
          <a:lstStyle/>
          <a:p>
            <a:r>
              <a:rPr lang="es-CO" sz="2800" b="1" dirty="0">
                <a:solidFill>
                  <a:schemeClr val="bg1"/>
                </a:solidFill>
                <a:latin typeface="Arial" panose="020B0604020202020204" pitchFamily="34" charset="0"/>
                <a:cs typeface="Arial" panose="020B0604020202020204" pitchFamily="34" charset="0"/>
              </a:rPr>
              <a:t>OBJETIVO 1</a:t>
            </a:r>
          </a:p>
        </p:txBody>
      </p:sp>
      <p:sp>
        <p:nvSpPr>
          <p:cNvPr id="3" name="CuadroTexto 2"/>
          <p:cNvSpPr txBox="1"/>
          <p:nvPr/>
        </p:nvSpPr>
        <p:spPr>
          <a:xfrm>
            <a:off x="295656" y="5678174"/>
            <a:ext cx="7138416" cy="1015663"/>
          </a:xfrm>
          <a:prstGeom prst="rect">
            <a:avLst/>
          </a:prstGeom>
          <a:noFill/>
        </p:spPr>
        <p:txBody>
          <a:bodyPr wrap="square" rtlCol="0">
            <a:spAutoFit/>
          </a:bodyPr>
          <a:lstStyle/>
          <a:p>
            <a:pPr algn="just"/>
            <a:r>
              <a:rPr lang="es-CO" sz="2000" b="1" dirty="0">
                <a:solidFill>
                  <a:schemeClr val="bg1"/>
                </a:solidFill>
                <a:latin typeface="Arial" panose="020B0604020202020204" pitchFamily="34" charset="0"/>
                <a:cs typeface="Arial" panose="020B0604020202020204" pitchFamily="34" charset="0"/>
              </a:rPr>
              <a:t>FORTALECER LA VIGILANCIA  Y CONTROL A LA GESTIÓN FISCAL DESDE LOS RESULTADOS Y EL IMPACTO</a:t>
            </a:r>
          </a:p>
        </p:txBody>
      </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2408" t="21903" r="1059" b="21730"/>
          <a:stretch/>
        </p:blipFill>
        <p:spPr>
          <a:xfrm>
            <a:off x="0" y="1438656"/>
            <a:ext cx="12192000" cy="4047744"/>
          </a:xfrm>
          <a:prstGeom prst="rect">
            <a:avLst/>
          </a:prstGeom>
        </p:spPr>
      </p:pic>
    </p:spTree>
    <p:extLst>
      <p:ext uri="{BB962C8B-B14F-4D97-AF65-F5344CB8AC3E}">
        <p14:creationId xmlns:p14="http://schemas.microsoft.com/office/powerpoint/2010/main" val="367264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67E02065-9CBC-4037-B822-53194BC883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18" name="Imagen 17"/>
          <p:cNvPicPr>
            <a:picLocks noChangeAspect="1"/>
          </p:cNvPicPr>
          <p:nvPr/>
        </p:nvPicPr>
        <p:blipFill>
          <a:blip r:embed="rId2"/>
          <a:stretch>
            <a:fillRect/>
          </a:stretch>
        </p:blipFill>
        <p:spPr>
          <a:xfrm>
            <a:off x="853812" y="1304925"/>
            <a:ext cx="9795138" cy="3121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ángulo 19"/>
          <p:cNvSpPr/>
          <p:nvPr/>
        </p:nvSpPr>
        <p:spPr>
          <a:xfrm>
            <a:off x="733425" y="4618089"/>
            <a:ext cx="9886950" cy="1366528"/>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es-419" dirty="0" smtClean="0">
                <a:latin typeface="Arial" panose="020B0604020202020204" pitchFamily="34" charset="0"/>
                <a:ea typeface="Calibri" panose="020F0502020204030204" pitchFamily="34" charset="0"/>
                <a:cs typeface="Times New Roman" panose="02020603050405020304" pitchFamily="18" charset="0"/>
              </a:rPr>
              <a:t>Realización de </a:t>
            </a:r>
            <a:r>
              <a:rPr lang="es-ES" dirty="0" smtClean="0">
                <a:latin typeface="Arial" panose="020B0604020202020204" pitchFamily="34" charset="0"/>
                <a:ea typeface="Calibri" panose="020F0502020204030204" pitchFamily="34" charset="0"/>
                <a:cs typeface="Times New Roman" panose="02020603050405020304" pitchFamily="18" charset="0"/>
              </a:rPr>
              <a:t>visitas </a:t>
            </a:r>
            <a:r>
              <a:rPr lang="es-ES" dirty="0">
                <a:latin typeface="Arial" panose="020B0604020202020204" pitchFamily="34" charset="0"/>
                <a:ea typeface="Calibri" panose="020F0502020204030204" pitchFamily="34" charset="0"/>
                <a:cs typeface="Times New Roman" panose="02020603050405020304" pitchFamily="18" charset="0"/>
              </a:rPr>
              <a:t>a las sectoriales para socializar la </a:t>
            </a:r>
            <a:r>
              <a:rPr lang="es-ES" dirty="0" smtClean="0">
                <a:latin typeface="Arial" panose="020B0604020202020204" pitchFamily="34" charset="0"/>
                <a:ea typeface="Calibri" panose="020F0502020204030204" pitchFamily="34" charset="0"/>
                <a:cs typeface="Times New Roman" panose="02020603050405020304" pitchFamily="18" charset="0"/>
              </a:rPr>
              <a:t>estrategia</a:t>
            </a:r>
            <a:r>
              <a:rPr lang="es-419" dirty="0" smtClean="0">
                <a:latin typeface="Arial" panose="020B0604020202020204" pitchFamily="34" charset="0"/>
                <a:ea typeface="Calibri" panose="020F0502020204030204" pitchFamily="34" charset="0"/>
                <a:cs typeface="Times New Roman" panose="02020603050405020304" pitchFamily="18" charset="0"/>
              </a:rPr>
              <a:t>.</a:t>
            </a:r>
            <a:r>
              <a:rPr lang="es-ES" dirty="0" smtClean="0">
                <a:latin typeface="Arial" panose="020B0604020202020204" pitchFamily="34" charset="0"/>
                <a:ea typeface="Calibri" panose="020F0502020204030204" pitchFamily="34" charset="0"/>
                <a:cs typeface="Times New Roman" panose="02020603050405020304" pitchFamily="18" charset="0"/>
              </a:rPr>
              <a:t> </a:t>
            </a:r>
            <a:endParaRPr lang="es-C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es-ES" dirty="0" err="1" smtClean="0">
                <a:latin typeface="Arial" panose="020B0604020202020204" pitchFamily="34" charset="0"/>
                <a:ea typeface="Calibri" panose="020F0502020204030204" pitchFamily="34" charset="0"/>
                <a:cs typeface="Times New Roman" panose="02020603050405020304" pitchFamily="18" charset="0"/>
              </a:rPr>
              <a:t>Realiz</a:t>
            </a:r>
            <a:r>
              <a:rPr lang="es-419" dirty="0" err="1" smtClean="0">
                <a:latin typeface="Arial" panose="020B0604020202020204" pitchFamily="34" charset="0"/>
                <a:ea typeface="Calibri" panose="020F0502020204030204" pitchFamily="34" charset="0"/>
                <a:cs typeface="Times New Roman" panose="02020603050405020304" pitchFamily="18" charset="0"/>
              </a:rPr>
              <a:t>ación</a:t>
            </a:r>
            <a:r>
              <a:rPr lang="es-419" dirty="0" smtClean="0">
                <a:latin typeface="Arial" panose="020B0604020202020204" pitchFamily="34" charset="0"/>
                <a:ea typeface="Calibri" panose="020F0502020204030204" pitchFamily="34" charset="0"/>
                <a:cs typeface="Times New Roman" panose="02020603050405020304" pitchFamily="18" charset="0"/>
              </a:rPr>
              <a:t> de</a:t>
            </a:r>
            <a:r>
              <a:rPr lang="es-ES" dirty="0" smtClean="0">
                <a:latin typeface="Arial" panose="020B0604020202020204" pitchFamily="34" charset="0"/>
                <a:ea typeface="Calibri" panose="020F0502020204030204" pitchFamily="34" charset="0"/>
                <a:cs typeface="Times New Roman" panose="02020603050405020304" pitchFamily="18" charset="0"/>
              </a:rPr>
              <a:t> </a:t>
            </a:r>
            <a:r>
              <a:rPr lang="es-ES" dirty="0">
                <a:latin typeface="Arial" panose="020B0604020202020204" pitchFamily="34" charset="0"/>
                <a:ea typeface="Calibri" panose="020F0502020204030204" pitchFamily="34" charset="0"/>
                <a:cs typeface="Times New Roman" panose="02020603050405020304" pitchFamily="18" charset="0"/>
              </a:rPr>
              <a:t>estudio para la adquisición de solución </a:t>
            </a:r>
            <a:r>
              <a:rPr lang="es-ES" dirty="0" smtClean="0">
                <a:latin typeface="Arial" panose="020B0604020202020204" pitchFamily="34" charset="0"/>
                <a:ea typeface="Calibri" panose="020F0502020204030204" pitchFamily="34" charset="0"/>
                <a:cs typeface="Times New Roman" panose="02020603050405020304" pitchFamily="18" charset="0"/>
              </a:rPr>
              <a:t>informática</a:t>
            </a:r>
            <a:r>
              <a:rPr lang="es-419" dirty="0" smtClean="0">
                <a:latin typeface="Arial" panose="020B0604020202020204" pitchFamily="34" charset="0"/>
                <a:ea typeface="Calibri" panose="020F0502020204030204" pitchFamily="34" charset="0"/>
                <a:cs typeface="Times New Roman" panose="02020603050405020304" pitchFamily="18" charset="0"/>
              </a:rPr>
              <a:t>.</a:t>
            </a:r>
            <a:r>
              <a:rPr lang="es-ES" dirty="0" smtClean="0">
                <a:latin typeface="Arial" panose="020B0604020202020204" pitchFamily="34" charset="0"/>
                <a:ea typeface="Calibri" panose="020F0502020204030204" pitchFamily="34" charset="0"/>
                <a:cs typeface="Times New Roman" panose="02020603050405020304" pitchFamily="18" charset="0"/>
              </a:rPr>
              <a:t> </a:t>
            </a:r>
            <a:endParaRPr lang="es-C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pPr>
            <a:r>
              <a:rPr lang="es-ES" dirty="0">
                <a:latin typeface="Arial" panose="020B0604020202020204" pitchFamily="34" charset="0"/>
                <a:ea typeface="Calibri" panose="020F0502020204030204" pitchFamily="34" charset="0"/>
                <a:cs typeface="Times New Roman" panose="02020603050405020304" pitchFamily="18" charset="0"/>
              </a:rPr>
              <a:t>Acompañamiento en el desarrollo de matriz para el desarrollo de auditoría en el programa PAE de la Sectorial de Educación.</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 name="Título 1">
            <a:extLst>
              <a:ext uri="{FF2B5EF4-FFF2-40B4-BE49-F238E27FC236}">
                <a16:creationId xmlns:a16="http://schemas.microsoft.com/office/drawing/2014/main" xmlns="" id="{D9DD2F2E-C15E-4B43-938D-98B58E587A1D}"/>
              </a:ext>
            </a:extLst>
          </p:cNvPr>
          <p:cNvSpPr>
            <a:spLocks noGrp="1"/>
          </p:cNvSpPr>
          <p:nvPr>
            <p:ph type="title"/>
          </p:nvPr>
        </p:nvSpPr>
        <p:spPr>
          <a:xfrm>
            <a:off x="302767" y="366540"/>
            <a:ext cx="9597138" cy="780848"/>
          </a:xfrm>
        </p:spPr>
        <p:txBody>
          <a:bodyPr>
            <a:normAutofit/>
          </a:bodyPr>
          <a:lstStyle/>
          <a:p>
            <a:r>
              <a:rPr lang="es-419" sz="2800" b="1" dirty="0" smtClean="0">
                <a:solidFill>
                  <a:schemeClr val="bg1"/>
                </a:solidFill>
                <a:latin typeface="Arial" panose="020B0604020202020204" pitchFamily="34" charset="0"/>
                <a:ea typeface="+mn-ea"/>
                <a:cs typeface="Arial" panose="020B0604020202020204" pitchFamily="34" charset="0"/>
              </a:rPr>
              <a:t>BIG DATA PARA FORTALECER EL PROCESO AUDITOR</a:t>
            </a:r>
            <a:endParaRPr lang="es-CO" sz="2800" b="1"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755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676276" y="6007043"/>
            <a:ext cx="1842985" cy="169277"/>
          </a:xfrm>
          <a:prstGeom prst="rect">
            <a:avLst/>
          </a:prstGeom>
          <a:noFill/>
        </p:spPr>
        <p:txBody>
          <a:bodyPr wrap="square" tIns="0" bIns="0" rtlCol="0">
            <a:spAutoFit/>
          </a:bodyPr>
          <a:lstStyle/>
          <a:p>
            <a:r>
              <a:rPr lang="es-CO" sz="1100" b="1" dirty="0"/>
              <a:t>* Valor en millones de pesos</a:t>
            </a:r>
            <a:endParaRPr lang="es-CO" b="1" dirty="0"/>
          </a:p>
        </p:txBody>
      </p:sp>
      <p:sp>
        <p:nvSpPr>
          <p:cNvPr id="7" name="CuadroTexto 6"/>
          <p:cNvSpPr txBox="1"/>
          <p:nvPr/>
        </p:nvSpPr>
        <p:spPr>
          <a:xfrm>
            <a:off x="306462" y="1343904"/>
            <a:ext cx="5294377" cy="400110"/>
          </a:xfrm>
          <a:prstGeom prst="rect">
            <a:avLst/>
          </a:prstGeom>
          <a:noFill/>
        </p:spPr>
        <p:txBody>
          <a:bodyPr wrap="square" rtlCol="0">
            <a:spAutoFit/>
          </a:bodyPr>
          <a:lstStyle/>
          <a:p>
            <a:pPr algn="ctr"/>
            <a:r>
              <a:rPr lang="es-CO" sz="2000" b="1" dirty="0">
                <a:latin typeface="Arial" panose="020B0604020202020204" pitchFamily="34" charset="0"/>
                <a:cs typeface="Arial" panose="020B0604020202020204" pitchFamily="34" charset="0"/>
              </a:rPr>
              <a:t>BENEFICIOS DE CONTROL FISCAL</a:t>
            </a:r>
          </a:p>
        </p:txBody>
      </p:sp>
      <p:sp>
        <p:nvSpPr>
          <p:cNvPr id="11" name="CuadroTexto 10"/>
          <p:cNvSpPr txBox="1"/>
          <p:nvPr/>
        </p:nvSpPr>
        <p:spPr>
          <a:xfrm>
            <a:off x="6358984" y="4756606"/>
            <a:ext cx="4447562" cy="1138773"/>
          </a:xfrm>
          <a:prstGeom prst="rect">
            <a:avLst/>
          </a:prstGeom>
          <a:noFill/>
        </p:spPr>
        <p:txBody>
          <a:bodyPr wrap="square" rtlCol="0">
            <a:spAutoFit/>
          </a:bodyPr>
          <a:lstStyle/>
          <a:p>
            <a:pPr algn="ctr"/>
            <a:r>
              <a:rPr lang="es-CO" sz="1400" dirty="0">
                <a:latin typeface="Arial" panose="020B0604020202020204" pitchFamily="34" charset="0"/>
                <a:cs typeface="Arial" panose="020B0604020202020204" pitchFamily="34" charset="0"/>
              </a:rPr>
              <a:t>POR CADA </a:t>
            </a:r>
            <a:r>
              <a:rPr lang="es-CO" sz="2000" b="1" dirty="0">
                <a:latin typeface="Arial" panose="020B0604020202020204" pitchFamily="34" charset="0"/>
                <a:cs typeface="Arial" panose="020B0604020202020204" pitchFamily="34" charset="0"/>
              </a:rPr>
              <a:t>$1</a:t>
            </a:r>
            <a:r>
              <a:rPr lang="es-CO" sz="2000" b="1" dirty="0">
                <a:solidFill>
                  <a:srgbClr val="FF0000"/>
                </a:solidFill>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INVERTIDO EN LA CONTRALORÍA DE  </a:t>
            </a:r>
            <a:r>
              <a:rPr lang="es-CO" sz="1400" dirty="0" smtClean="0">
                <a:latin typeface="Arial" panose="020B0604020202020204" pitchFamily="34" charset="0"/>
                <a:cs typeface="Arial" panose="020B0604020202020204" pitchFamily="34" charset="0"/>
              </a:rPr>
              <a:t>BOGOTÁ </a:t>
            </a:r>
            <a:r>
              <a:rPr lang="es-CO" sz="1400" dirty="0">
                <a:latin typeface="Arial" panose="020B0604020202020204" pitchFamily="34" charset="0"/>
                <a:cs typeface="Arial" panose="020B0604020202020204" pitchFamily="34" charset="0"/>
              </a:rPr>
              <a:t>DURANTE LA VIGENCIA 2018 </a:t>
            </a:r>
            <a:r>
              <a:rPr lang="es-CO" sz="1400" dirty="0" smtClean="0">
                <a:latin typeface="Arial" panose="020B0604020202020204" pitchFamily="34" charset="0"/>
                <a:cs typeface="Arial" panose="020B0604020202020204" pitchFamily="34" charset="0"/>
              </a:rPr>
              <a:t>Y JUNIO DE 2019</a:t>
            </a:r>
            <a:r>
              <a:rPr lang="es-419" sz="1400" dirty="0" smtClean="0">
                <a:latin typeface="Arial" panose="020B0604020202020204" pitchFamily="34" charset="0"/>
                <a:cs typeface="Arial" panose="020B0604020202020204" pitchFamily="34" charset="0"/>
              </a:rPr>
              <a:t>,</a:t>
            </a:r>
            <a:r>
              <a:rPr lang="es-CO" sz="1400" dirty="0" smtClean="0">
                <a:latin typeface="Arial" panose="020B0604020202020204" pitchFamily="34" charset="0"/>
                <a:cs typeface="Arial" panose="020B0604020202020204" pitchFamily="34" charset="0"/>
              </a:rPr>
              <a:t> SE RETRIBUY</a:t>
            </a:r>
            <a:r>
              <a:rPr lang="es-419" sz="1400" dirty="0" err="1" smtClean="0">
                <a:latin typeface="Arial" panose="020B0604020202020204" pitchFamily="34" charset="0"/>
                <a:cs typeface="Arial" panose="020B0604020202020204" pitchFamily="34" charset="0"/>
              </a:rPr>
              <a:t>Ó</a:t>
            </a:r>
            <a:r>
              <a:rPr lang="es-CO" sz="1400" dirty="0" smtClean="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AL DISTRITO CAPITAL </a:t>
            </a:r>
            <a:r>
              <a:rPr lang="es-CO" sz="2000" b="1" dirty="0" smtClean="0">
                <a:latin typeface="Arial" panose="020B0604020202020204" pitchFamily="34" charset="0"/>
                <a:cs typeface="Arial" panose="020B0604020202020204" pitchFamily="34" charset="0"/>
              </a:rPr>
              <a:t>$40,50</a:t>
            </a:r>
            <a:endParaRPr lang="es-CO" sz="1400" b="1" dirty="0">
              <a:latin typeface="Arial" panose="020B0604020202020204" pitchFamily="34" charset="0"/>
              <a:cs typeface="Arial" panose="020B0604020202020204" pitchFamily="34" charset="0"/>
            </a:endParaRPr>
          </a:p>
        </p:txBody>
      </p:sp>
      <p:sp>
        <p:nvSpPr>
          <p:cNvPr id="13" name="Rectángulo 12"/>
          <p:cNvSpPr/>
          <p:nvPr/>
        </p:nvSpPr>
        <p:spPr>
          <a:xfrm>
            <a:off x="6232849" y="4711747"/>
            <a:ext cx="4753806" cy="12611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Forma libre: forma 26">
            <a:extLst>
              <a:ext uri="{FF2B5EF4-FFF2-40B4-BE49-F238E27FC236}">
                <a16:creationId xmlns:a16="http://schemas.microsoft.com/office/drawing/2014/main" xmlns="" id="{9BFE8CE1-CB89-4023-91AA-78B25D1B7C73}"/>
              </a:ext>
            </a:extLst>
          </p:cNvPr>
          <p:cNvSpPr/>
          <p:nvPr/>
        </p:nvSpPr>
        <p:spPr>
          <a:xfrm>
            <a:off x="6988085" y="2912105"/>
            <a:ext cx="1841625" cy="949588"/>
          </a:xfrm>
          <a:custGeom>
            <a:avLst/>
            <a:gdLst>
              <a:gd name="connsiteX0" fmla="*/ 0 w 1841625"/>
              <a:gd name="connsiteY0" fmla="*/ 0 h 949588"/>
              <a:gd name="connsiteX1" fmla="*/ 1841625 w 1841625"/>
              <a:gd name="connsiteY1" fmla="*/ 0 h 949588"/>
              <a:gd name="connsiteX2" fmla="*/ 1841625 w 1841625"/>
              <a:gd name="connsiteY2" fmla="*/ 949588 h 949588"/>
              <a:gd name="connsiteX3" fmla="*/ 0 w 1841625"/>
              <a:gd name="connsiteY3" fmla="*/ 949588 h 949588"/>
              <a:gd name="connsiteX4" fmla="*/ 0 w 1841625"/>
              <a:gd name="connsiteY4" fmla="*/ 0 h 94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625" h="949588">
                <a:moveTo>
                  <a:pt x="0" y="0"/>
                </a:moveTo>
                <a:lnTo>
                  <a:pt x="1841625" y="0"/>
                </a:lnTo>
                <a:lnTo>
                  <a:pt x="1841625" y="949588"/>
                </a:lnTo>
                <a:lnTo>
                  <a:pt x="0" y="949588"/>
                </a:lnTo>
                <a:lnTo>
                  <a:pt x="0" y="0"/>
                </a:lnTo>
                <a:close/>
              </a:path>
            </a:pathLst>
          </a:custGeom>
          <a:noFill/>
          <a:ln>
            <a:noFill/>
          </a:ln>
          <a:scene3d>
            <a:camera prst="orthographicFront">
              <a:rot lat="0" lon="0" rev="0"/>
            </a:camera>
            <a:lightRig rig="contrasting" dir="t">
              <a:rot lat="0" lon="0" rev="1200000"/>
            </a:lightRig>
          </a:scene3d>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endParaRPr lang="es-CO" sz="1200" kern="1200" dirty="0">
              <a:latin typeface="Arial" panose="020B0604020202020204" pitchFamily="34" charset="0"/>
              <a:cs typeface="Arial" panose="020B0604020202020204" pitchFamily="34" charset="0"/>
            </a:endParaRPr>
          </a:p>
        </p:txBody>
      </p:sp>
      <p:grpSp>
        <p:nvGrpSpPr>
          <p:cNvPr id="2" name="Grupo 1"/>
          <p:cNvGrpSpPr/>
          <p:nvPr/>
        </p:nvGrpSpPr>
        <p:grpSpPr>
          <a:xfrm>
            <a:off x="9789398" y="1299859"/>
            <a:ext cx="1897501" cy="3063133"/>
            <a:chOff x="9547664" y="901884"/>
            <a:chExt cx="1940339" cy="3337189"/>
          </a:xfrm>
        </p:grpSpPr>
        <p:sp>
          <p:nvSpPr>
            <p:cNvPr id="28" name="Elipse 27" descr="Objetivo">
              <a:extLst>
                <a:ext uri="{FF2B5EF4-FFF2-40B4-BE49-F238E27FC236}">
                  <a16:creationId xmlns:a16="http://schemas.microsoft.com/office/drawing/2014/main" xmlns="" id="{2214462C-427A-4D31-BF7B-6FD4EF41FA3F}"/>
                </a:ext>
              </a:extLst>
            </p:cNvPr>
            <p:cNvSpPr/>
            <p:nvPr/>
          </p:nvSpPr>
          <p:spPr>
            <a:xfrm>
              <a:off x="9615852" y="2993120"/>
              <a:ext cx="517957" cy="517958"/>
            </a:xfrm>
            <a:prstGeom prst="ellipse">
              <a:avLst/>
            </a:prstGeom>
            <a:blipFill>
              <a:blip r:embed="rId3">
                <a:duotone>
                  <a:schemeClr val="accent5">
                    <a:shade val="45000"/>
                    <a:satMod val="135000"/>
                  </a:schemeClr>
                  <a:prstClr val="white"/>
                </a:duotone>
                <a:extLst>
                  <a:ext uri="{96DAC541-7B7A-43D3-8B79-37D633B846F1}">
                    <asvg:svgBlip xmlns:asvg="http://schemas.microsoft.com/office/drawing/2016/SVG/main" xmlns="" r:embed="rId5"/>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9" name="Forma libre: forma 28">
              <a:extLst>
                <a:ext uri="{FF2B5EF4-FFF2-40B4-BE49-F238E27FC236}">
                  <a16:creationId xmlns:a16="http://schemas.microsoft.com/office/drawing/2014/main" xmlns="" id="{E003F389-61A3-4AC8-BFB3-2C7A90D4B1DA}"/>
                </a:ext>
              </a:extLst>
            </p:cNvPr>
            <p:cNvSpPr/>
            <p:nvPr/>
          </p:nvSpPr>
          <p:spPr>
            <a:xfrm>
              <a:off x="10096345" y="2991785"/>
              <a:ext cx="998845" cy="517958"/>
            </a:xfrm>
            <a:custGeom>
              <a:avLst/>
              <a:gdLst>
                <a:gd name="connsiteX0" fmla="*/ 0 w 659109"/>
                <a:gd name="connsiteY0" fmla="*/ 0 h 517957"/>
                <a:gd name="connsiteX1" fmla="*/ 659109 w 659109"/>
                <a:gd name="connsiteY1" fmla="*/ 0 h 517957"/>
                <a:gd name="connsiteX2" fmla="*/ 659109 w 659109"/>
                <a:gd name="connsiteY2" fmla="*/ 517957 h 517957"/>
                <a:gd name="connsiteX3" fmla="*/ 0 w 659109"/>
                <a:gd name="connsiteY3" fmla="*/ 517957 h 517957"/>
                <a:gd name="connsiteX4" fmla="*/ 0 w 659109"/>
                <a:gd name="connsiteY4" fmla="*/ 0 h 5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09" h="517957">
                  <a:moveTo>
                    <a:pt x="0" y="0"/>
                  </a:moveTo>
                  <a:lnTo>
                    <a:pt x="659109" y="0"/>
                  </a:lnTo>
                  <a:lnTo>
                    <a:pt x="659109" y="517957"/>
                  </a:lnTo>
                  <a:lnTo>
                    <a:pt x="0" y="51795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0" rIns="41910" bIns="0" numCol="1" spcCol="1270" anchor="ctr" anchorCtr="0">
              <a:noAutofit/>
            </a:bodyPr>
            <a:lstStyle/>
            <a:p>
              <a:pPr marL="0" lvl="0" indent="0" algn="ctr" defTabSz="488950">
                <a:lnSpc>
                  <a:spcPct val="90000"/>
                </a:lnSpc>
                <a:spcBef>
                  <a:spcPct val="0"/>
                </a:spcBef>
                <a:spcAft>
                  <a:spcPct val="35000"/>
                </a:spcAft>
                <a:buNone/>
              </a:pPr>
              <a:r>
                <a:rPr lang="es-CO" sz="1000" kern="1200" dirty="0" smtClean="0">
                  <a:latin typeface="Arial" panose="020B0604020202020204" pitchFamily="34" charset="0"/>
                  <a:cs typeface="Arial" panose="020B0604020202020204" pitchFamily="34" charset="0"/>
                </a:rPr>
                <a:t>COBRO COACTIVO</a:t>
              </a:r>
              <a:endParaRPr lang="es-CO" sz="1000" kern="1200" dirty="0">
                <a:latin typeface="Arial" panose="020B0604020202020204" pitchFamily="34" charset="0"/>
                <a:cs typeface="Arial" panose="020B0604020202020204" pitchFamily="34" charset="0"/>
              </a:endParaRPr>
            </a:p>
          </p:txBody>
        </p:sp>
        <p:sp>
          <p:nvSpPr>
            <p:cNvPr id="30" name="Elipse 29" descr="Lupa">
              <a:extLst>
                <a:ext uri="{FF2B5EF4-FFF2-40B4-BE49-F238E27FC236}">
                  <a16:creationId xmlns:a16="http://schemas.microsoft.com/office/drawing/2014/main" xmlns="" id="{F57D4A6C-4E97-46B9-A215-520086E4182A}"/>
                </a:ext>
              </a:extLst>
            </p:cNvPr>
            <p:cNvSpPr/>
            <p:nvPr/>
          </p:nvSpPr>
          <p:spPr>
            <a:xfrm>
              <a:off x="9603768" y="1585392"/>
              <a:ext cx="517957" cy="517957"/>
            </a:xfrm>
            <a:prstGeom prst="ellipse">
              <a:avLst/>
            </a:pr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1" name="Forma libre: forma 30">
              <a:extLst>
                <a:ext uri="{FF2B5EF4-FFF2-40B4-BE49-F238E27FC236}">
                  <a16:creationId xmlns:a16="http://schemas.microsoft.com/office/drawing/2014/main" xmlns="" id="{504A5840-7865-4B47-8CD3-3203A3795026}"/>
                </a:ext>
              </a:extLst>
            </p:cNvPr>
            <p:cNvSpPr/>
            <p:nvPr/>
          </p:nvSpPr>
          <p:spPr>
            <a:xfrm>
              <a:off x="10121725" y="1584056"/>
              <a:ext cx="1217042" cy="517957"/>
            </a:xfrm>
            <a:custGeom>
              <a:avLst/>
              <a:gdLst>
                <a:gd name="connsiteX0" fmla="*/ 0 w 920457"/>
                <a:gd name="connsiteY0" fmla="*/ 0 h 517957"/>
                <a:gd name="connsiteX1" fmla="*/ 920457 w 920457"/>
                <a:gd name="connsiteY1" fmla="*/ 0 h 517957"/>
                <a:gd name="connsiteX2" fmla="*/ 920457 w 920457"/>
                <a:gd name="connsiteY2" fmla="*/ 517957 h 517957"/>
                <a:gd name="connsiteX3" fmla="*/ 0 w 920457"/>
                <a:gd name="connsiteY3" fmla="*/ 517957 h 517957"/>
                <a:gd name="connsiteX4" fmla="*/ 0 w 920457"/>
                <a:gd name="connsiteY4" fmla="*/ 0 h 5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57" h="517957">
                  <a:moveTo>
                    <a:pt x="0" y="0"/>
                  </a:moveTo>
                  <a:lnTo>
                    <a:pt x="920457" y="0"/>
                  </a:lnTo>
                  <a:lnTo>
                    <a:pt x="920457" y="517957"/>
                  </a:lnTo>
                  <a:lnTo>
                    <a:pt x="0" y="51795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0" rIns="41910" bIns="0" numCol="1" spcCol="1270" anchor="ctr" anchorCtr="0">
              <a:noAutofit/>
            </a:bodyPr>
            <a:lstStyle/>
            <a:p>
              <a:pPr marL="0" lvl="0" indent="0" algn="ctr" defTabSz="488950">
                <a:lnSpc>
                  <a:spcPct val="90000"/>
                </a:lnSpc>
                <a:spcBef>
                  <a:spcPct val="0"/>
                </a:spcBef>
                <a:spcAft>
                  <a:spcPct val="35000"/>
                </a:spcAft>
                <a:buNone/>
              </a:pPr>
              <a:r>
                <a:rPr lang="es-CO" sz="1000" kern="1200" dirty="0" smtClean="0">
                  <a:latin typeface="Arial" panose="020B0604020202020204" pitchFamily="34" charset="0"/>
                  <a:cs typeface="Arial" panose="020B0604020202020204" pitchFamily="34" charset="0"/>
                </a:rPr>
                <a:t>INDAGACIONES PRELIMINARES</a:t>
              </a:r>
              <a:endParaRPr lang="es-CO" sz="1000" kern="1200" dirty="0">
                <a:latin typeface="Arial" panose="020B0604020202020204" pitchFamily="34" charset="0"/>
                <a:cs typeface="Arial" panose="020B0604020202020204" pitchFamily="34" charset="0"/>
              </a:endParaRPr>
            </a:p>
          </p:txBody>
        </p:sp>
        <p:sp>
          <p:nvSpPr>
            <p:cNvPr id="32" name="Elipse 31" descr="Portapapeles">
              <a:extLst>
                <a:ext uri="{FF2B5EF4-FFF2-40B4-BE49-F238E27FC236}">
                  <a16:creationId xmlns:a16="http://schemas.microsoft.com/office/drawing/2014/main" xmlns="" id="{D4F69B1B-A8F5-4643-8A51-CBF366599138}"/>
                </a:ext>
              </a:extLst>
            </p:cNvPr>
            <p:cNvSpPr/>
            <p:nvPr/>
          </p:nvSpPr>
          <p:spPr>
            <a:xfrm>
              <a:off x="9607313" y="2271218"/>
              <a:ext cx="517957" cy="517957"/>
            </a:xfrm>
            <a:prstGeom prst="ellipse">
              <a:avLst/>
            </a:prstGeom>
            <a:blipFill>
              <a:blip r:embed="rId8">
                <a:duotone>
                  <a:schemeClr val="accent5">
                    <a:shade val="45000"/>
                    <a:satMod val="135000"/>
                  </a:schemeClr>
                  <a:prstClr val="white"/>
                </a:duotone>
                <a:extLst>
                  <a:ext uri="{96DAC541-7B7A-43D3-8B79-37D633B846F1}">
                    <asvg:svgBlip xmlns:asvg="http://schemas.microsoft.com/office/drawing/2016/SVG/main" xmlns="" r:embed="rId9"/>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3" name="Forma libre: forma 32">
              <a:extLst>
                <a:ext uri="{FF2B5EF4-FFF2-40B4-BE49-F238E27FC236}">
                  <a16:creationId xmlns:a16="http://schemas.microsoft.com/office/drawing/2014/main" xmlns="" id="{23696D79-0B07-4891-B270-642EA39985D5}"/>
                </a:ext>
              </a:extLst>
            </p:cNvPr>
            <p:cNvSpPr/>
            <p:nvPr/>
          </p:nvSpPr>
          <p:spPr>
            <a:xfrm>
              <a:off x="10201423" y="2280758"/>
              <a:ext cx="1011375" cy="517957"/>
            </a:xfrm>
            <a:custGeom>
              <a:avLst/>
              <a:gdLst>
                <a:gd name="connsiteX0" fmla="*/ 0 w 669208"/>
                <a:gd name="connsiteY0" fmla="*/ 0 h 517957"/>
                <a:gd name="connsiteX1" fmla="*/ 669208 w 669208"/>
                <a:gd name="connsiteY1" fmla="*/ 0 h 517957"/>
                <a:gd name="connsiteX2" fmla="*/ 669208 w 669208"/>
                <a:gd name="connsiteY2" fmla="*/ 517957 h 517957"/>
                <a:gd name="connsiteX3" fmla="*/ 0 w 669208"/>
                <a:gd name="connsiteY3" fmla="*/ 517957 h 517957"/>
                <a:gd name="connsiteX4" fmla="*/ 0 w 669208"/>
                <a:gd name="connsiteY4" fmla="*/ 0 h 5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08" h="517957">
                  <a:moveTo>
                    <a:pt x="0" y="0"/>
                  </a:moveTo>
                  <a:lnTo>
                    <a:pt x="669208" y="0"/>
                  </a:lnTo>
                  <a:lnTo>
                    <a:pt x="669208" y="517957"/>
                  </a:lnTo>
                  <a:lnTo>
                    <a:pt x="0" y="51795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0" rIns="41910" bIns="0" numCol="1" spcCol="1270" anchor="ctr" anchorCtr="0">
              <a:noAutofit/>
            </a:bodyPr>
            <a:lstStyle/>
            <a:p>
              <a:pPr marL="0" lvl="0" indent="0" algn="ctr" defTabSz="488950">
                <a:lnSpc>
                  <a:spcPct val="90000"/>
                </a:lnSpc>
                <a:spcBef>
                  <a:spcPct val="0"/>
                </a:spcBef>
                <a:spcAft>
                  <a:spcPct val="35000"/>
                </a:spcAft>
                <a:buNone/>
              </a:pPr>
              <a:r>
                <a:rPr lang="es-CO" sz="1200" kern="1200" dirty="0" smtClean="0">
                  <a:latin typeface="Arial" panose="020B0604020202020204" pitchFamily="34" charset="0"/>
                  <a:cs typeface="Arial" panose="020B0604020202020204" pitchFamily="34" charset="0"/>
                </a:rPr>
                <a:t>INFORMES</a:t>
              </a:r>
              <a:endParaRPr lang="es-CO" sz="1200" kern="1200" dirty="0">
                <a:latin typeface="Arial" panose="020B0604020202020204" pitchFamily="34" charset="0"/>
                <a:cs typeface="Arial" panose="020B0604020202020204" pitchFamily="34" charset="0"/>
              </a:endParaRPr>
            </a:p>
          </p:txBody>
        </p:sp>
        <p:sp>
          <p:nvSpPr>
            <p:cNvPr id="34" name="Elipse 33" descr="Audiencia objetivo">
              <a:extLst>
                <a:ext uri="{FF2B5EF4-FFF2-40B4-BE49-F238E27FC236}">
                  <a16:creationId xmlns:a16="http://schemas.microsoft.com/office/drawing/2014/main" xmlns="" id="{512AEEBA-392F-4D6E-B34B-7FF81494D1FE}"/>
                </a:ext>
              </a:extLst>
            </p:cNvPr>
            <p:cNvSpPr/>
            <p:nvPr/>
          </p:nvSpPr>
          <p:spPr>
            <a:xfrm>
              <a:off x="9547664" y="901884"/>
              <a:ext cx="517957" cy="517958"/>
            </a:xfrm>
            <a:prstGeom prst="ellipse">
              <a:avLst/>
            </a:prstGeom>
            <a:blipFill>
              <a:blip r:embed="rId10">
                <a:duotone>
                  <a:schemeClr val="accent5">
                    <a:shade val="45000"/>
                    <a:satMod val="135000"/>
                  </a:schemeClr>
                  <a:prstClr val="white"/>
                </a:duotone>
                <a:extLst>
                  <a:ext uri="{96DAC541-7B7A-43D3-8B79-37D633B846F1}">
                    <asvg:svgBlip xmlns:asvg="http://schemas.microsoft.com/office/drawing/2016/SVG/main" xmlns="" r:embed="rId11"/>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5" name="Forma libre: forma 34">
              <a:extLst>
                <a:ext uri="{FF2B5EF4-FFF2-40B4-BE49-F238E27FC236}">
                  <a16:creationId xmlns:a16="http://schemas.microsoft.com/office/drawing/2014/main" xmlns="" id="{7221320B-1C51-4BEA-8CBF-E6DA2BB01A0A}"/>
                </a:ext>
              </a:extLst>
            </p:cNvPr>
            <p:cNvSpPr/>
            <p:nvPr/>
          </p:nvSpPr>
          <p:spPr>
            <a:xfrm>
              <a:off x="10093675" y="925267"/>
              <a:ext cx="1217041" cy="517958"/>
            </a:xfrm>
            <a:custGeom>
              <a:avLst/>
              <a:gdLst>
                <a:gd name="connsiteX0" fmla="*/ 0 w 786120"/>
                <a:gd name="connsiteY0" fmla="*/ 0 h 517957"/>
                <a:gd name="connsiteX1" fmla="*/ 786120 w 786120"/>
                <a:gd name="connsiteY1" fmla="*/ 0 h 517957"/>
                <a:gd name="connsiteX2" fmla="*/ 786120 w 786120"/>
                <a:gd name="connsiteY2" fmla="*/ 517957 h 517957"/>
                <a:gd name="connsiteX3" fmla="*/ 0 w 786120"/>
                <a:gd name="connsiteY3" fmla="*/ 517957 h 517957"/>
                <a:gd name="connsiteX4" fmla="*/ 0 w 786120"/>
                <a:gd name="connsiteY4" fmla="*/ 0 h 5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120" h="517957">
                  <a:moveTo>
                    <a:pt x="0" y="0"/>
                  </a:moveTo>
                  <a:lnTo>
                    <a:pt x="786120" y="0"/>
                  </a:lnTo>
                  <a:lnTo>
                    <a:pt x="786120" y="517957"/>
                  </a:lnTo>
                  <a:lnTo>
                    <a:pt x="0" y="51795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0" rIns="41910" bIns="0" numCol="1" spcCol="1270" anchor="ctr" anchorCtr="0">
              <a:noAutofit/>
            </a:bodyPr>
            <a:lstStyle/>
            <a:p>
              <a:pPr marL="0" lvl="0" indent="0" algn="ctr" defTabSz="488950">
                <a:lnSpc>
                  <a:spcPct val="90000"/>
                </a:lnSpc>
                <a:spcBef>
                  <a:spcPct val="0"/>
                </a:spcBef>
                <a:spcAft>
                  <a:spcPct val="35000"/>
                </a:spcAft>
                <a:buNone/>
              </a:pPr>
              <a:r>
                <a:rPr lang="es-CO" sz="1000" kern="1200" dirty="0" smtClean="0">
                  <a:latin typeface="Arial" panose="020B0604020202020204" pitchFamily="34" charset="0"/>
                  <a:cs typeface="Arial" panose="020B0604020202020204" pitchFamily="34" charset="0"/>
                </a:rPr>
                <a:t>AUDITORÍAS </a:t>
              </a:r>
              <a:endParaRPr lang="es-CO" sz="1000" kern="1200" dirty="0">
                <a:latin typeface="Arial" panose="020B0604020202020204" pitchFamily="34" charset="0"/>
                <a:cs typeface="Arial" panose="020B0604020202020204" pitchFamily="34" charset="0"/>
              </a:endParaRPr>
            </a:p>
          </p:txBody>
        </p:sp>
        <p:sp>
          <p:nvSpPr>
            <p:cNvPr id="36" name="Elipse 35" descr="Dólar">
              <a:extLst>
                <a:ext uri="{FF2B5EF4-FFF2-40B4-BE49-F238E27FC236}">
                  <a16:creationId xmlns:a16="http://schemas.microsoft.com/office/drawing/2014/main" xmlns="" id="{569441BF-E05D-4414-8887-CE6AF5301778}"/>
                </a:ext>
              </a:extLst>
            </p:cNvPr>
            <p:cNvSpPr/>
            <p:nvPr/>
          </p:nvSpPr>
          <p:spPr>
            <a:xfrm>
              <a:off x="9597151" y="3696710"/>
              <a:ext cx="517957" cy="517957"/>
            </a:xfrm>
            <a:prstGeom prst="ellipse">
              <a:avLst/>
            </a:prstGeom>
            <a:blipFill>
              <a:blip r:embed="rId12">
                <a:duotone>
                  <a:schemeClr val="accent5">
                    <a:shade val="45000"/>
                    <a:satMod val="135000"/>
                  </a:schemeClr>
                  <a:prstClr val="white"/>
                </a:duotone>
                <a:extLst>
                  <a:ext uri="{96DAC541-7B7A-43D3-8B79-37D633B846F1}">
                    <asvg:svgBlip xmlns:asvg="http://schemas.microsoft.com/office/drawing/2016/SVG/main" xmlns="" r:embed="rId13"/>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7" name="Forma libre: forma 36">
              <a:extLst>
                <a:ext uri="{FF2B5EF4-FFF2-40B4-BE49-F238E27FC236}">
                  <a16:creationId xmlns:a16="http://schemas.microsoft.com/office/drawing/2014/main" xmlns="" id="{017F3529-109E-40D0-96B3-74A5C78056CD}"/>
                </a:ext>
              </a:extLst>
            </p:cNvPr>
            <p:cNvSpPr/>
            <p:nvPr/>
          </p:nvSpPr>
          <p:spPr>
            <a:xfrm>
              <a:off x="10150897" y="3721116"/>
              <a:ext cx="1337106" cy="517957"/>
            </a:xfrm>
            <a:custGeom>
              <a:avLst/>
              <a:gdLst>
                <a:gd name="connsiteX0" fmla="*/ 0 w 1140081"/>
                <a:gd name="connsiteY0" fmla="*/ 0 h 517957"/>
                <a:gd name="connsiteX1" fmla="*/ 1140081 w 1140081"/>
                <a:gd name="connsiteY1" fmla="*/ 0 h 517957"/>
                <a:gd name="connsiteX2" fmla="*/ 1140081 w 1140081"/>
                <a:gd name="connsiteY2" fmla="*/ 517957 h 517957"/>
                <a:gd name="connsiteX3" fmla="*/ 0 w 1140081"/>
                <a:gd name="connsiteY3" fmla="*/ 517957 h 517957"/>
                <a:gd name="connsiteX4" fmla="*/ 0 w 1140081"/>
                <a:gd name="connsiteY4" fmla="*/ 0 h 5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081" h="517957">
                  <a:moveTo>
                    <a:pt x="0" y="0"/>
                  </a:moveTo>
                  <a:lnTo>
                    <a:pt x="1140081" y="0"/>
                  </a:lnTo>
                  <a:lnTo>
                    <a:pt x="1140081" y="517957"/>
                  </a:lnTo>
                  <a:lnTo>
                    <a:pt x="0" y="51795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0" rIns="41910" bIns="0" numCol="1" spcCol="1270" anchor="ctr" anchorCtr="0">
              <a:noAutofit/>
            </a:bodyPr>
            <a:lstStyle/>
            <a:p>
              <a:pPr marL="0" lvl="0" indent="0" algn="ctr" defTabSz="488950">
                <a:lnSpc>
                  <a:spcPct val="90000"/>
                </a:lnSpc>
                <a:spcBef>
                  <a:spcPct val="0"/>
                </a:spcBef>
                <a:spcAft>
                  <a:spcPct val="35000"/>
                </a:spcAft>
                <a:buNone/>
              </a:pPr>
              <a:r>
                <a:rPr lang="es-CO" sz="1000" kern="1200" dirty="0" smtClean="0">
                  <a:latin typeface="Arial" panose="020B0604020202020204" pitchFamily="34" charset="0"/>
                  <a:cs typeface="Arial" panose="020B0604020202020204" pitchFamily="34" charset="0"/>
                </a:rPr>
                <a:t>PROCESOS DE RESPONSABILIDAD FISCAL</a:t>
              </a:r>
              <a:endParaRPr lang="es-CO" sz="1000" kern="1200" dirty="0">
                <a:latin typeface="Arial" panose="020B0604020202020204" pitchFamily="34" charset="0"/>
                <a:cs typeface="Arial" panose="020B0604020202020204" pitchFamily="34" charset="0"/>
              </a:endParaRPr>
            </a:p>
          </p:txBody>
        </p:sp>
      </p:grpSp>
      <p:graphicFrame>
        <p:nvGraphicFramePr>
          <p:cNvPr id="39" name="Gráfico 38"/>
          <p:cNvGraphicFramePr>
            <a:graphicFrameLocks/>
          </p:cNvGraphicFramePr>
          <p:nvPr>
            <p:extLst>
              <p:ext uri="{D42A27DB-BD31-4B8C-83A1-F6EECF244321}">
                <p14:modId xmlns:p14="http://schemas.microsoft.com/office/powerpoint/2010/main" val="1005372460"/>
              </p:ext>
            </p:extLst>
          </p:nvPr>
        </p:nvGraphicFramePr>
        <p:xfrm>
          <a:off x="293773" y="1802821"/>
          <a:ext cx="5307066" cy="4092145"/>
        </p:xfrm>
        <a:graphic>
          <a:graphicData uri="http://schemas.openxmlformats.org/drawingml/2006/chart">
            <c:chart xmlns:c="http://schemas.openxmlformats.org/drawingml/2006/chart" xmlns:r="http://schemas.openxmlformats.org/officeDocument/2006/relationships" r:id="rId14"/>
          </a:graphicData>
        </a:graphic>
      </p:graphicFrame>
      <p:sp>
        <p:nvSpPr>
          <p:cNvPr id="40" name="Elipse 39">
            <a:extLst>
              <a:ext uri="{FF2B5EF4-FFF2-40B4-BE49-F238E27FC236}">
                <a16:creationId xmlns:a16="http://schemas.microsoft.com/office/drawing/2014/main" xmlns="" id="{07B957C3-4D94-47B4-AC78-E9B43647BFFF}"/>
              </a:ext>
            </a:extLst>
          </p:cNvPr>
          <p:cNvSpPr/>
          <p:nvPr/>
        </p:nvSpPr>
        <p:spPr>
          <a:xfrm>
            <a:off x="6059572" y="1195015"/>
            <a:ext cx="3240000" cy="3240001"/>
          </a:xfrm>
          <a:prstGeom prst="ellipse">
            <a:avLst/>
          </a:prstGeom>
          <a:solidFill>
            <a:srgbClr val="FFB520"/>
          </a:solidFill>
          <a:ln>
            <a:solidFill>
              <a:srgbClr val="D7712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smtClean="0">
                <a:solidFill>
                  <a:schemeClr val="tx1"/>
                </a:solidFill>
                <a:latin typeface="Arial" panose="020B0604020202020204" pitchFamily="34" charset="0"/>
                <a:cs typeface="Arial" panose="020B0604020202020204" pitchFamily="34" charset="0"/>
              </a:rPr>
              <a:t>D</a:t>
            </a:r>
            <a:r>
              <a:rPr lang="es-CO" sz="1600" dirty="0" err="1" smtClean="0">
                <a:solidFill>
                  <a:schemeClr val="tx1"/>
                </a:solidFill>
                <a:latin typeface="Arial" panose="020B0604020202020204" pitchFamily="34" charset="0"/>
                <a:cs typeface="Arial" panose="020B0604020202020204" pitchFamily="34" charset="0"/>
              </a:rPr>
              <a:t>urante</a:t>
            </a:r>
            <a:r>
              <a:rPr lang="es-CO" sz="1600" dirty="0" smtClean="0">
                <a:solidFill>
                  <a:schemeClr val="tx1"/>
                </a:solidFill>
                <a:latin typeface="Arial" panose="020B0604020202020204" pitchFamily="34" charset="0"/>
                <a:cs typeface="Arial" panose="020B0604020202020204" pitchFamily="34" charset="0"/>
              </a:rPr>
              <a:t> </a:t>
            </a:r>
            <a:r>
              <a:rPr lang="es-CO" sz="1600" dirty="0">
                <a:solidFill>
                  <a:schemeClr val="tx1"/>
                </a:solidFill>
                <a:latin typeface="Arial" panose="020B0604020202020204" pitchFamily="34" charset="0"/>
                <a:cs typeface="Arial" panose="020B0604020202020204" pitchFamily="34" charset="0"/>
              </a:rPr>
              <a:t>la vigencia 2018 </a:t>
            </a:r>
            <a:r>
              <a:rPr lang="es-419" sz="1600" dirty="0" smtClean="0">
                <a:solidFill>
                  <a:schemeClr val="tx1"/>
                </a:solidFill>
                <a:latin typeface="Arial" panose="020B0604020202020204" pitchFamily="34" charset="0"/>
                <a:cs typeface="Arial" panose="020B0604020202020204" pitchFamily="34" charset="0"/>
              </a:rPr>
              <a:t>y a</a:t>
            </a:r>
            <a:r>
              <a:rPr lang="es-CO" sz="1600" dirty="0" smtClean="0">
                <a:solidFill>
                  <a:schemeClr val="tx1"/>
                </a:solidFill>
                <a:latin typeface="Arial" panose="020B0604020202020204" pitchFamily="34" charset="0"/>
                <a:cs typeface="Arial" panose="020B0604020202020204" pitchFamily="34" charset="0"/>
              </a:rPr>
              <a:t> </a:t>
            </a:r>
            <a:r>
              <a:rPr lang="es-CO" sz="1600" dirty="0">
                <a:solidFill>
                  <a:schemeClr val="tx1"/>
                </a:solidFill>
                <a:latin typeface="Arial" panose="020B0604020202020204" pitchFamily="34" charset="0"/>
                <a:cs typeface="Arial" panose="020B0604020202020204" pitchFamily="34" charset="0"/>
              </a:rPr>
              <a:t>junio </a:t>
            </a:r>
            <a:r>
              <a:rPr lang="es-419" sz="1600" dirty="0" smtClean="0">
                <a:solidFill>
                  <a:schemeClr val="tx1"/>
                </a:solidFill>
                <a:latin typeface="Arial" panose="020B0604020202020204" pitchFamily="34" charset="0"/>
                <a:cs typeface="Arial" panose="020B0604020202020204" pitchFamily="34" charset="0"/>
              </a:rPr>
              <a:t>de </a:t>
            </a:r>
            <a:r>
              <a:rPr lang="es-CO" sz="1600" dirty="0" smtClean="0">
                <a:solidFill>
                  <a:schemeClr val="tx1"/>
                </a:solidFill>
                <a:latin typeface="Arial" panose="020B0604020202020204" pitchFamily="34" charset="0"/>
                <a:cs typeface="Arial" panose="020B0604020202020204" pitchFamily="34" charset="0"/>
              </a:rPr>
              <a:t>2019</a:t>
            </a:r>
            <a:r>
              <a:rPr lang="es-419" sz="1600" dirty="0" smtClean="0">
                <a:solidFill>
                  <a:schemeClr val="tx1"/>
                </a:solidFill>
                <a:latin typeface="Arial" panose="020B0604020202020204" pitchFamily="34" charset="0"/>
                <a:cs typeface="Arial" panose="020B0604020202020204" pitchFamily="34" charset="0"/>
              </a:rPr>
              <a:t> se han generado beneficios del control fiscal por </a:t>
            </a:r>
          </a:p>
          <a:p>
            <a:pPr algn="ctr"/>
            <a:r>
              <a:rPr lang="es-CO" sz="4000" b="1" dirty="0" smtClean="0">
                <a:solidFill>
                  <a:schemeClr val="tx1"/>
                </a:solidFill>
                <a:latin typeface="Arial" panose="020B0604020202020204" pitchFamily="34" charset="0"/>
                <a:cs typeface="Arial" panose="020B0604020202020204" pitchFamily="34" charset="0"/>
              </a:rPr>
              <a:t>$9.4</a:t>
            </a:r>
            <a:r>
              <a:rPr lang="es-419" sz="4000" b="1" dirty="0" smtClean="0">
                <a:solidFill>
                  <a:schemeClr val="tx1"/>
                </a:solidFill>
                <a:latin typeface="Arial" panose="020B0604020202020204" pitchFamily="34" charset="0"/>
                <a:cs typeface="Arial" panose="020B0604020202020204" pitchFamily="34" charset="0"/>
              </a:rPr>
              <a:t> </a:t>
            </a:r>
            <a:endParaRPr lang="es-419" sz="4000" b="1" dirty="0">
              <a:solidFill>
                <a:schemeClr val="tx1"/>
              </a:solidFill>
              <a:latin typeface="Arial" panose="020B0604020202020204" pitchFamily="34" charset="0"/>
              <a:cs typeface="Arial" panose="020B0604020202020204" pitchFamily="34" charset="0"/>
            </a:endParaRPr>
          </a:p>
          <a:p>
            <a:pPr algn="ctr"/>
            <a:r>
              <a:rPr lang="es-419" b="1" dirty="0" smtClean="0">
                <a:solidFill>
                  <a:schemeClr val="tx1"/>
                </a:solidFill>
                <a:latin typeface="Arial" panose="020B0604020202020204" pitchFamily="34" charset="0"/>
                <a:cs typeface="Arial" panose="020B0604020202020204" pitchFamily="34" charset="0"/>
              </a:rPr>
              <a:t>billones</a:t>
            </a:r>
            <a:endParaRPr lang="es-CO" dirty="0">
              <a:solidFill>
                <a:schemeClr val="tx1"/>
              </a:solidFill>
            </a:endParaRPr>
          </a:p>
        </p:txBody>
      </p:sp>
      <p:pic>
        <p:nvPicPr>
          <p:cNvPr id="24" name="Imagen 23"/>
          <p:cNvPicPr>
            <a:picLocks noChangeAspect="1"/>
          </p:cNvPicPr>
          <p:nvPr/>
        </p:nvPicPr>
        <p:blipFill rotWithShape="1">
          <a:blip r:embed="rId15">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25" name="CuadroTexto 24"/>
          <p:cNvSpPr txBox="1"/>
          <p:nvPr/>
        </p:nvSpPr>
        <p:spPr>
          <a:xfrm>
            <a:off x="241747" y="415647"/>
            <a:ext cx="10107598" cy="615553"/>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OBJETIVO 1: </a:t>
            </a:r>
            <a:r>
              <a:rPr lang="es-CO" sz="1600" dirty="0">
                <a:solidFill>
                  <a:schemeClr val="bg1"/>
                </a:solidFill>
                <a:latin typeface="Arial" panose="020B0604020202020204" pitchFamily="34" charset="0"/>
                <a:cs typeface="Arial" panose="020B0604020202020204" pitchFamily="34" charset="0"/>
              </a:rPr>
              <a:t>FORTALECER LA VIGILANCIA Y CONTROL A LA GESTIÓN FISCAL DESDE LOS RESULTADOS Y EL IMPACTO</a:t>
            </a:r>
          </a:p>
        </p:txBody>
      </p:sp>
      <p:pic>
        <p:nvPicPr>
          <p:cNvPr id="26" name="Imagen 25"/>
          <p:cNvPicPr>
            <a:picLocks noChangeAspect="1"/>
          </p:cNvPicPr>
          <p:nvPr/>
        </p:nvPicPr>
        <p:blipFill rotWithShape="1">
          <a:blip r:embed="rId16">
            <a:extLst>
              <a:ext uri="{28A0092B-C50C-407E-A947-70E740481C1C}">
                <a14:useLocalDpi xmlns:a14="http://schemas.microsoft.com/office/drawing/2010/main" val="0"/>
              </a:ext>
            </a:extLst>
          </a:blip>
          <a:srcRect t="37736" b="9962"/>
          <a:stretch/>
        </p:blipFill>
        <p:spPr>
          <a:xfrm>
            <a:off x="203627" y="6134100"/>
            <a:ext cx="1142384" cy="600075"/>
          </a:xfrm>
          <a:prstGeom prst="rect">
            <a:avLst/>
          </a:prstGeom>
        </p:spPr>
      </p:pic>
    </p:spTree>
    <p:extLst>
      <p:ext uri="{BB962C8B-B14F-4D97-AF65-F5344CB8AC3E}">
        <p14:creationId xmlns:p14="http://schemas.microsoft.com/office/powerpoint/2010/main" val="3553629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4692" y="2967120"/>
            <a:ext cx="2812471" cy="1384995"/>
          </a:xfrm>
          <a:prstGeom prst="rect">
            <a:avLst/>
          </a:prstGeom>
          <a:noFill/>
        </p:spPr>
        <p:txBody>
          <a:bodyPr wrap="square" rtlCol="0">
            <a:spAutoFit/>
          </a:bodyPr>
          <a:lstStyle/>
          <a:p>
            <a:pPr algn="ctr"/>
            <a:r>
              <a:rPr lang="es-CO" sz="2800" b="1" dirty="0">
                <a:latin typeface="Arial" panose="020B0604020202020204" pitchFamily="34" charset="0"/>
                <a:cs typeface="Arial" panose="020B0604020202020204" pitchFamily="34" charset="0"/>
              </a:rPr>
              <a:t>BENEFICIOS </a:t>
            </a:r>
            <a:r>
              <a:rPr lang="es-CO" sz="2800" b="1" dirty="0" smtClean="0">
                <a:latin typeface="Arial" panose="020B0604020202020204" pitchFamily="34" charset="0"/>
                <a:cs typeface="Arial" panose="020B0604020202020204" pitchFamily="34" charset="0"/>
              </a:rPr>
              <a:t>DEL </a:t>
            </a:r>
            <a:r>
              <a:rPr lang="es-CO" sz="2800" b="1" dirty="0">
                <a:latin typeface="Arial" panose="020B0604020202020204" pitchFamily="34" charset="0"/>
                <a:cs typeface="Arial" panose="020B0604020202020204" pitchFamily="34" charset="0"/>
              </a:rPr>
              <a:t>CONTROL FISCAL</a:t>
            </a:r>
          </a:p>
        </p:txBody>
      </p:sp>
      <p:graphicFrame>
        <p:nvGraphicFramePr>
          <p:cNvPr id="11" name="Diagrama 10"/>
          <p:cNvGraphicFramePr/>
          <p:nvPr>
            <p:extLst>
              <p:ext uri="{D42A27DB-BD31-4B8C-83A1-F6EECF244321}">
                <p14:modId xmlns:p14="http://schemas.microsoft.com/office/powerpoint/2010/main" val="3904916963"/>
              </p:ext>
            </p:extLst>
          </p:nvPr>
        </p:nvGraphicFramePr>
        <p:xfrm>
          <a:off x="3034145" y="1136072"/>
          <a:ext cx="9947565" cy="5194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7" name="CuadroTexto 6"/>
          <p:cNvSpPr txBox="1"/>
          <p:nvPr/>
        </p:nvSpPr>
        <p:spPr>
          <a:xfrm>
            <a:off x="241747" y="415647"/>
            <a:ext cx="10107598" cy="615553"/>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OBJETIVO 1: </a:t>
            </a:r>
            <a:r>
              <a:rPr lang="es-CO" sz="1600" dirty="0">
                <a:solidFill>
                  <a:schemeClr val="bg1"/>
                </a:solidFill>
                <a:latin typeface="Arial" panose="020B0604020202020204" pitchFamily="34" charset="0"/>
                <a:cs typeface="Arial" panose="020B0604020202020204" pitchFamily="34" charset="0"/>
              </a:rPr>
              <a:t>FORTALECER LA VIGILANCIA Y CONTROL A LA GESTIÓN FISCAL DESDE LOS RESULTADOS Y EL IMPACTO</a:t>
            </a:r>
          </a:p>
        </p:txBody>
      </p:sp>
      <p:pic>
        <p:nvPicPr>
          <p:cNvPr id="9" name="Imagen 8"/>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87347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p:nvSpPr>
        <p:spPr>
          <a:xfrm>
            <a:off x="0" y="1966246"/>
            <a:ext cx="12192000" cy="2215991"/>
          </a:xfrm>
          <a:prstGeom prst="rect">
            <a:avLst/>
          </a:prstGeom>
          <a:noFill/>
        </p:spPr>
        <p:txBody>
          <a:bodyPr wrap="square" rtlCol="0">
            <a:spAutoFit/>
          </a:bodyPr>
          <a:lstStyle/>
          <a:p>
            <a:pPr algn="ctr">
              <a:tabLst>
                <a:tab pos="3584575" algn="l"/>
              </a:tabLst>
            </a:pPr>
            <a:r>
              <a:rPr lang="es-ES_tradnl" sz="13800" b="1" dirty="0" smtClean="0">
                <a:solidFill>
                  <a:schemeClr val="bg1"/>
                </a:solidFill>
                <a:latin typeface="Arial" charset="0"/>
                <a:ea typeface="Arial" charset="0"/>
                <a:cs typeface="Arial" charset="0"/>
              </a:rPr>
              <a:t>Gracias</a:t>
            </a:r>
            <a:endParaRPr lang="es-ES_tradnl" sz="138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1957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xmlns="" id="{34DF8FCE-55DA-414A-9CDE-E70EC706055D}"/>
              </a:ext>
            </a:extLst>
          </p:cNvPr>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8815" t="35862" b="7156"/>
          <a:stretch/>
        </p:blipFill>
        <p:spPr>
          <a:xfrm>
            <a:off x="0" y="0"/>
            <a:ext cx="6875842" cy="634538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pic>
      <p:pic>
        <p:nvPicPr>
          <p:cNvPr id="31" name="Imagen 30"/>
          <p:cNvPicPr>
            <a:picLocks noChangeAspect="1"/>
          </p:cNvPicPr>
          <p:nvPr/>
        </p:nvPicPr>
        <p:blipFill rotWithShape="1">
          <a:blip r:embed="rId5">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3" name="Diagrama 2">
            <a:extLst>
              <a:ext uri="{FF2B5EF4-FFF2-40B4-BE49-F238E27FC236}">
                <a16:creationId xmlns:a16="http://schemas.microsoft.com/office/drawing/2014/main" xmlns="" id="{1A589259-BC7C-4D0B-BCEC-2C8814BCECAE}"/>
              </a:ext>
            </a:extLst>
          </p:cNvPr>
          <p:cNvGraphicFramePr/>
          <p:nvPr>
            <p:extLst>
              <p:ext uri="{D42A27DB-BD31-4B8C-83A1-F6EECF244321}">
                <p14:modId xmlns:p14="http://schemas.microsoft.com/office/powerpoint/2010/main" val="3680732548"/>
              </p:ext>
            </p:extLst>
          </p:nvPr>
        </p:nvGraphicFramePr>
        <p:xfrm>
          <a:off x="3311606" y="2048492"/>
          <a:ext cx="8880393" cy="40907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ángulo 4">
            <a:extLst>
              <a:ext uri="{FF2B5EF4-FFF2-40B4-BE49-F238E27FC236}">
                <a16:creationId xmlns:a16="http://schemas.microsoft.com/office/drawing/2014/main" xmlns="" id="{72D9BB5D-9C11-4956-9272-890BF293698A}"/>
              </a:ext>
            </a:extLst>
          </p:cNvPr>
          <p:cNvSpPr/>
          <p:nvPr/>
        </p:nvSpPr>
        <p:spPr>
          <a:xfrm>
            <a:off x="10538302" y="2049961"/>
            <a:ext cx="178250" cy="276999"/>
          </a:xfrm>
          <a:prstGeom prst="rect">
            <a:avLst/>
          </a:prstGeom>
          <a:noFill/>
        </p:spPr>
        <p:txBody>
          <a:bodyPr wrap="square" lIns="91440" tIns="45720" rIns="91440" bIns="45720">
            <a:spAutoFit/>
          </a:bodyPr>
          <a:lstStyle/>
          <a:p>
            <a:pPr algn="ctr"/>
            <a:r>
              <a:rPr lang="es-ES" sz="1200" b="1" cap="none" spc="0" dirty="0">
                <a:ln w="0"/>
                <a:solidFill>
                  <a:srgbClr val="C00000"/>
                </a:solidFill>
                <a:latin typeface="Arial" panose="020B0604020202020204" pitchFamily="34" charset="0"/>
                <a:cs typeface="Arial" panose="020B0604020202020204" pitchFamily="34" charset="0"/>
              </a:rPr>
              <a:t>7</a:t>
            </a:r>
          </a:p>
        </p:txBody>
      </p:sp>
      <p:sp>
        <p:nvSpPr>
          <p:cNvPr id="6" name="Rectángulo 5">
            <a:extLst>
              <a:ext uri="{FF2B5EF4-FFF2-40B4-BE49-F238E27FC236}">
                <a16:creationId xmlns:a16="http://schemas.microsoft.com/office/drawing/2014/main" xmlns="" id="{68CCB78A-A816-4025-B570-CA6E92E08B22}"/>
              </a:ext>
            </a:extLst>
          </p:cNvPr>
          <p:cNvSpPr/>
          <p:nvPr/>
        </p:nvSpPr>
        <p:spPr>
          <a:xfrm>
            <a:off x="10498507" y="2333947"/>
            <a:ext cx="251119" cy="276999"/>
          </a:xfrm>
          <a:prstGeom prst="rect">
            <a:avLst/>
          </a:prstGeom>
          <a:noFill/>
        </p:spPr>
        <p:txBody>
          <a:bodyPr wrap="square" lIns="91440" tIns="45720" rIns="91440" bIns="45720">
            <a:spAutoFit/>
          </a:bodyPr>
          <a:lstStyle/>
          <a:p>
            <a:pPr algn="ctr"/>
            <a:r>
              <a:rPr lang="es-ES" sz="1200" b="1" dirty="0">
                <a:ln w="0"/>
                <a:solidFill>
                  <a:srgbClr val="C00000"/>
                </a:solidFill>
                <a:latin typeface="Arial" panose="020B0604020202020204" pitchFamily="34" charset="0"/>
                <a:cs typeface="Arial" panose="020B0604020202020204" pitchFamily="34" charset="0"/>
              </a:rPr>
              <a:t>4</a:t>
            </a:r>
            <a:endParaRPr lang="es-ES" sz="1200" b="1" cap="none" spc="0" dirty="0">
              <a:ln w="0"/>
              <a:solidFill>
                <a:srgbClr val="C00000"/>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431636E8-8F20-4D54-A496-F7955CE4B8FC}"/>
              </a:ext>
            </a:extLst>
          </p:cNvPr>
          <p:cNvSpPr/>
          <p:nvPr/>
        </p:nvSpPr>
        <p:spPr>
          <a:xfrm>
            <a:off x="10516490" y="2616531"/>
            <a:ext cx="251119" cy="276999"/>
          </a:xfrm>
          <a:prstGeom prst="rect">
            <a:avLst/>
          </a:prstGeom>
          <a:noFill/>
        </p:spPr>
        <p:txBody>
          <a:bodyPr wrap="square" lIns="91440" tIns="45720" rIns="91440" bIns="45720">
            <a:spAutoFit/>
          </a:bodyPr>
          <a:lstStyle/>
          <a:p>
            <a:pPr algn="ctr"/>
            <a:r>
              <a:rPr lang="es-ES" sz="1200" b="1" dirty="0">
                <a:ln w="0"/>
                <a:solidFill>
                  <a:srgbClr val="C00000"/>
                </a:solidFill>
                <a:latin typeface="Arial" panose="020B0604020202020204" pitchFamily="34" charset="0"/>
                <a:cs typeface="Arial" panose="020B0604020202020204" pitchFamily="34" charset="0"/>
              </a:rPr>
              <a:t>3</a:t>
            </a:r>
            <a:endParaRPr lang="es-ES" sz="1200" b="1" cap="none" spc="0" dirty="0">
              <a:ln w="0"/>
              <a:solidFill>
                <a:srgbClr val="C00000"/>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xmlns="" id="{D541252F-3C7D-41C0-B300-1ECE8996CFE1}"/>
              </a:ext>
            </a:extLst>
          </p:cNvPr>
          <p:cNvSpPr/>
          <p:nvPr/>
        </p:nvSpPr>
        <p:spPr>
          <a:xfrm>
            <a:off x="10511364" y="2918620"/>
            <a:ext cx="251119" cy="276999"/>
          </a:xfrm>
          <a:prstGeom prst="rect">
            <a:avLst/>
          </a:prstGeom>
          <a:noFill/>
        </p:spPr>
        <p:txBody>
          <a:bodyPr wrap="square" lIns="91440" tIns="45720" rIns="91440" bIns="45720">
            <a:spAutoFit/>
          </a:bodyPr>
          <a:lstStyle/>
          <a:p>
            <a:pPr algn="ctr"/>
            <a:r>
              <a:rPr lang="es-ES" sz="1200" b="1" dirty="0">
                <a:ln w="0"/>
                <a:solidFill>
                  <a:srgbClr val="C00000"/>
                </a:solidFill>
                <a:latin typeface="Arial" panose="020B0604020202020204" pitchFamily="34" charset="0"/>
                <a:cs typeface="Arial" panose="020B0604020202020204" pitchFamily="34" charset="0"/>
              </a:rPr>
              <a:t>1</a:t>
            </a:r>
            <a:endParaRPr lang="es-ES" sz="1200" b="1" cap="none" spc="0" dirty="0">
              <a:ln w="0"/>
              <a:solidFill>
                <a:srgbClr val="C00000"/>
              </a:solidFill>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xmlns="" id="{7529962F-D472-4258-9700-E80255665255}"/>
              </a:ext>
            </a:extLst>
          </p:cNvPr>
          <p:cNvSpPr/>
          <p:nvPr/>
        </p:nvSpPr>
        <p:spPr>
          <a:xfrm>
            <a:off x="10572931" y="3219074"/>
            <a:ext cx="125422" cy="276999"/>
          </a:xfrm>
          <a:prstGeom prst="rect">
            <a:avLst/>
          </a:prstGeom>
          <a:noFill/>
        </p:spPr>
        <p:txBody>
          <a:bodyPr wrap="square" lIns="91440" tIns="45720" rIns="91440" bIns="45720">
            <a:spAutoFit/>
          </a:bodyPr>
          <a:lstStyle/>
          <a:p>
            <a:pPr algn="ctr"/>
            <a:r>
              <a:rPr lang="es-ES" sz="1200" b="1" cap="none" spc="0" dirty="0">
                <a:ln w="0"/>
                <a:solidFill>
                  <a:srgbClr val="C00000"/>
                </a:solidFill>
                <a:latin typeface="Arial" panose="020B0604020202020204" pitchFamily="34" charset="0"/>
                <a:cs typeface="Arial" panose="020B0604020202020204" pitchFamily="34" charset="0"/>
              </a:rPr>
              <a:t>8</a:t>
            </a:r>
          </a:p>
        </p:txBody>
      </p:sp>
      <p:sp>
        <p:nvSpPr>
          <p:cNvPr id="12" name="Rectángulo 11">
            <a:extLst>
              <a:ext uri="{FF2B5EF4-FFF2-40B4-BE49-F238E27FC236}">
                <a16:creationId xmlns:a16="http://schemas.microsoft.com/office/drawing/2014/main" xmlns="" id="{55BB3DB5-2826-4183-8A1E-09BDE7C2FF57}"/>
              </a:ext>
            </a:extLst>
          </p:cNvPr>
          <p:cNvSpPr/>
          <p:nvPr/>
        </p:nvSpPr>
        <p:spPr>
          <a:xfrm>
            <a:off x="10388528" y="3508969"/>
            <a:ext cx="513277" cy="261610"/>
          </a:xfrm>
          <a:prstGeom prst="rect">
            <a:avLst/>
          </a:prstGeom>
          <a:noFill/>
        </p:spPr>
        <p:txBody>
          <a:bodyPr wrap="square" lIns="91440" tIns="45720" rIns="91440" bIns="45720">
            <a:spAutoFit/>
          </a:bodyPr>
          <a:lstStyle/>
          <a:p>
            <a:pPr algn="ctr"/>
            <a:r>
              <a:rPr lang="es-ES" sz="1100" b="1" dirty="0">
                <a:ln w="0"/>
                <a:solidFill>
                  <a:srgbClr val="C00000"/>
                </a:solidFill>
                <a:latin typeface="Arial" panose="020B0604020202020204" pitchFamily="34" charset="0"/>
                <a:cs typeface="Arial" panose="020B0604020202020204" pitchFamily="34" charset="0"/>
              </a:rPr>
              <a:t>13</a:t>
            </a:r>
            <a:endParaRPr lang="es-ES" sz="1100" b="1" cap="none" spc="0" dirty="0">
              <a:ln w="0"/>
              <a:solidFill>
                <a:srgbClr val="C00000"/>
              </a:solidFill>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xmlns="" id="{87773A99-8B1D-408B-A6E5-4A7AC73556EB}"/>
              </a:ext>
            </a:extLst>
          </p:cNvPr>
          <p:cNvSpPr/>
          <p:nvPr/>
        </p:nvSpPr>
        <p:spPr>
          <a:xfrm>
            <a:off x="10531732" y="3792488"/>
            <a:ext cx="251119" cy="276999"/>
          </a:xfrm>
          <a:prstGeom prst="rect">
            <a:avLst/>
          </a:prstGeom>
          <a:noFill/>
        </p:spPr>
        <p:txBody>
          <a:bodyPr wrap="square" lIns="91440" tIns="45720" rIns="91440" bIns="45720">
            <a:spAutoFit/>
          </a:bodyPr>
          <a:lstStyle/>
          <a:p>
            <a:pPr algn="ctr"/>
            <a:r>
              <a:rPr lang="es-ES" sz="1200" b="1" cap="none" spc="0" dirty="0">
                <a:ln w="0"/>
                <a:solidFill>
                  <a:srgbClr val="C00000"/>
                </a:solidFill>
                <a:latin typeface="Arial" panose="020B0604020202020204" pitchFamily="34" charset="0"/>
                <a:cs typeface="Arial" panose="020B0604020202020204" pitchFamily="34" charset="0"/>
              </a:rPr>
              <a:t>5</a:t>
            </a:r>
          </a:p>
        </p:txBody>
      </p:sp>
      <p:sp>
        <p:nvSpPr>
          <p:cNvPr id="14" name="Rectángulo 13">
            <a:extLst>
              <a:ext uri="{FF2B5EF4-FFF2-40B4-BE49-F238E27FC236}">
                <a16:creationId xmlns:a16="http://schemas.microsoft.com/office/drawing/2014/main" xmlns="" id="{78B5A521-C4E3-4570-B5C5-01736284B7AB}"/>
              </a:ext>
            </a:extLst>
          </p:cNvPr>
          <p:cNvSpPr/>
          <p:nvPr/>
        </p:nvSpPr>
        <p:spPr>
          <a:xfrm>
            <a:off x="10529347" y="4381049"/>
            <a:ext cx="215151" cy="276999"/>
          </a:xfrm>
          <a:prstGeom prst="rect">
            <a:avLst/>
          </a:prstGeom>
          <a:noFill/>
        </p:spPr>
        <p:txBody>
          <a:bodyPr wrap="square" lIns="91440" tIns="45720" rIns="91440" bIns="45720">
            <a:spAutoFit/>
          </a:bodyPr>
          <a:lstStyle/>
          <a:p>
            <a:pPr algn="ctr"/>
            <a:r>
              <a:rPr lang="es-ES" sz="1200" b="1" dirty="0">
                <a:ln w="0"/>
                <a:solidFill>
                  <a:srgbClr val="C00000"/>
                </a:solidFill>
                <a:latin typeface="Arial" panose="020B0604020202020204" pitchFamily="34" charset="0"/>
                <a:cs typeface="Arial" panose="020B0604020202020204" pitchFamily="34" charset="0"/>
              </a:rPr>
              <a:t>1</a:t>
            </a:r>
            <a:endParaRPr lang="es-ES" sz="1200" b="1" cap="none" spc="0" dirty="0">
              <a:ln w="0"/>
              <a:solidFill>
                <a:srgbClr val="C00000"/>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xmlns="" id="{5666A3D2-1776-4D6A-8E17-4DBAA53EF050}"/>
              </a:ext>
            </a:extLst>
          </p:cNvPr>
          <p:cNvSpPr/>
          <p:nvPr/>
        </p:nvSpPr>
        <p:spPr>
          <a:xfrm>
            <a:off x="10607000" y="4078480"/>
            <a:ext cx="76331" cy="276999"/>
          </a:xfrm>
          <a:prstGeom prst="rect">
            <a:avLst/>
          </a:prstGeom>
          <a:noFill/>
        </p:spPr>
        <p:txBody>
          <a:bodyPr wrap="square" lIns="91440" tIns="45720" rIns="91440" bIns="45720">
            <a:spAutoFit/>
          </a:bodyPr>
          <a:lstStyle/>
          <a:p>
            <a:pPr algn="ctr"/>
            <a:r>
              <a:rPr lang="es-ES" sz="1200" b="1" cap="none" spc="0" dirty="0">
                <a:ln w="0"/>
                <a:solidFill>
                  <a:srgbClr val="C00000"/>
                </a:solidFill>
                <a:latin typeface="Arial" panose="020B0604020202020204" pitchFamily="34" charset="0"/>
                <a:cs typeface="Arial" panose="020B0604020202020204" pitchFamily="34" charset="0"/>
              </a:rPr>
              <a:t>2</a:t>
            </a:r>
          </a:p>
        </p:txBody>
      </p:sp>
      <p:sp>
        <p:nvSpPr>
          <p:cNvPr id="16" name="Rectángulo 15">
            <a:extLst>
              <a:ext uri="{FF2B5EF4-FFF2-40B4-BE49-F238E27FC236}">
                <a16:creationId xmlns:a16="http://schemas.microsoft.com/office/drawing/2014/main" xmlns="" id="{0813B65F-12F2-4F1F-9B93-19BFF732C8D8}"/>
              </a:ext>
            </a:extLst>
          </p:cNvPr>
          <p:cNvSpPr/>
          <p:nvPr/>
        </p:nvSpPr>
        <p:spPr>
          <a:xfrm>
            <a:off x="10521830" y="4675050"/>
            <a:ext cx="230183" cy="276999"/>
          </a:xfrm>
          <a:prstGeom prst="rect">
            <a:avLst/>
          </a:prstGeom>
          <a:noFill/>
        </p:spPr>
        <p:txBody>
          <a:bodyPr wrap="square" lIns="91440" tIns="45720" rIns="91440" bIns="45720">
            <a:spAutoFit/>
          </a:bodyPr>
          <a:lstStyle/>
          <a:p>
            <a:pPr algn="ctr"/>
            <a:r>
              <a:rPr lang="es-ES" sz="1200" b="1" cap="none" spc="0" dirty="0">
                <a:ln w="0"/>
                <a:solidFill>
                  <a:srgbClr val="C00000"/>
                </a:solidFill>
                <a:latin typeface="Arial" panose="020B0604020202020204" pitchFamily="34" charset="0"/>
                <a:cs typeface="Arial" panose="020B0604020202020204" pitchFamily="34" charset="0"/>
              </a:rPr>
              <a:t>6</a:t>
            </a:r>
          </a:p>
        </p:txBody>
      </p:sp>
      <p:sp>
        <p:nvSpPr>
          <p:cNvPr id="17" name="Rectángulo 16">
            <a:extLst>
              <a:ext uri="{FF2B5EF4-FFF2-40B4-BE49-F238E27FC236}">
                <a16:creationId xmlns:a16="http://schemas.microsoft.com/office/drawing/2014/main" xmlns="" id="{7C296A70-D256-46CE-B02A-B7DF656DED16}"/>
              </a:ext>
            </a:extLst>
          </p:cNvPr>
          <p:cNvSpPr/>
          <p:nvPr/>
        </p:nvSpPr>
        <p:spPr>
          <a:xfrm>
            <a:off x="10376585" y="4969610"/>
            <a:ext cx="513277" cy="261610"/>
          </a:xfrm>
          <a:prstGeom prst="rect">
            <a:avLst/>
          </a:prstGeom>
          <a:noFill/>
        </p:spPr>
        <p:txBody>
          <a:bodyPr wrap="square" lIns="91440" tIns="45720" rIns="91440" bIns="45720">
            <a:spAutoFit/>
          </a:bodyPr>
          <a:lstStyle/>
          <a:p>
            <a:pPr algn="ctr"/>
            <a:r>
              <a:rPr lang="es-ES" sz="1100" b="1" dirty="0">
                <a:ln w="0"/>
                <a:solidFill>
                  <a:srgbClr val="C00000"/>
                </a:solidFill>
                <a:latin typeface="Arial" panose="020B0604020202020204" pitchFamily="34" charset="0"/>
                <a:cs typeface="Arial" panose="020B0604020202020204" pitchFamily="34" charset="0"/>
              </a:rPr>
              <a:t>20</a:t>
            </a:r>
            <a:endParaRPr lang="es-ES" sz="1100" b="1" cap="none" spc="0" dirty="0">
              <a:ln w="0"/>
              <a:solidFill>
                <a:srgbClr val="C00000"/>
              </a:solidFill>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xmlns="" id="{B6A74F13-5CA0-416F-B6DB-68D96D59EDF0}"/>
              </a:ext>
            </a:extLst>
          </p:cNvPr>
          <p:cNvSpPr/>
          <p:nvPr/>
        </p:nvSpPr>
        <p:spPr>
          <a:xfrm>
            <a:off x="10375885" y="5257992"/>
            <a:ext cx="513277" cy="261610"/>
          </a:xfrm>
          <a:prstGeom prst="rect">
            <a:avLst/>
          </a:prstGeom>
          <a:noFill/>
        </p:spPr>
        <p:txBody>
          <a:bodyPr wrap="square" lIns="91440" tIns="45720" rIns="91440" bIns="45720">
            <a:spAutoFit/>
          </a:bodyPr>
          <a:lstStyle/>
          <a:p>
            <a:pPr algn="ctr"/>
            <a:r>
              <a:rPr lang="es-ES" sz="1100" b="1" cap="none" spc="0" dirty="0">
                <a:ln w="0"/>
                <a:solidFill>
                  <a:srgbClr val="C00000"/>
                </a:solidFill>
                <a:latin typeface="Arial" panose="020B0604020202020204" pitchFamily="34" charset="0"/>
                <a:cs typeface="Arial" panose="020B0604020202020204" pitchFamily="34" charset="0"/>
              </a:rPr>
              <a:t>10</a:t>
            </a:r>
          </a:p>
        </p:txBody>
      </p:sp>
      <p:sp>
        <p:nvSpPr>
          <p:cNvPr id="20" name="Rectángulo 19">
            <a:extLst>
              <a:ext uri="{FF2B5EF4-FFF2-40B4-BE49-F238E27FC236}">
                <a16:creationId xmlns:a16="http://schemas.microsoft.com/office/drawing/2014/main" xmlns="" id="{4B63F20B-720E-412F-83AA-C3E29D9FBD3B}"/>
              </a:ext>
            </a:extLst>
          </p:cNvPr>
          <p:cNvSpPr/>
          <p:nvPr/>
        </p:nvSpPr>
        <p:spPr>
          <a:xfrm>
            <a:off x="10358288" y="5862221"/>
            <a:ext cx="513277" cy="261610"/>
          </a:xfrm>
          <a:prstGeom prst="rect">
            <a:avLst/>
          </a:prstGeom>
          <a:noFill/>
        </p:spPr>
        <p:txBody>
          <a:bodyPr wrap="square" lIns="91440" tIns="45720" rIns="91440" bIns="45720">
            <a:spAutoFit/>
          </a:bodyPr>
          <a:lstStyle/>
          <a:p>
            <a:pPr algn="ctr"/>
            <a:r>
              <a:rPr lang="es-ES" sz="1100" b="1" dirty="0">
                <a:ln w="0"/>
                <a:solidFill>
                  <a:srgbClr val="C00000"/>
                </a:solidFill>
                <a:latin typeface="Arial" panose="020B0604020202020204" pitchFamily="34" charset="0"/>
                <a:cs typeface="Arial" panose="020B0604020202020204" pitchFamily="34" charset="0"/>
              </a:rPr>
              <a:t>13</a:t>
            </a:r>
            <a:endParaRPr lang="es-ES" sz="1100" b="1" cap="none" spc="0" dirty="0">
              <a:ln w="0"/>
              <a:solidFill>
                <a:srgbClr val="C00000"/>
              </a:solidFill>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xmlns="" id="{060B6920-AC87-472B-8326-4DF5BDDDDC96}"/>
              </a:ext>
            </a:extLst>
          </p:cNvPr>
          <p:cNvSpPr txBox="1"/>
          <p:nvPr/>
        </p:nvSpPr>
        <p:spPr>
          <a:xfrm>
            <a:off x="781916" y="1466871"/>
            <a:ext cx="3048000" cy="3154710"/>
          </a:xfrm>
          <a:prstGeom prst="rect">
            <a:avLst/>
          </a:prstGeom>
          <a:noFill/>
        </p:spPr>
        <p:txBody>
          <a:bodyPr wrap="square" rtlCol="0">
            <a:spAutoFit/>
          </a:bodyPr>
          <a:lstStyle/>
          <a:p>
            <a:pPr algn="ctr"/>
            <a:r>
              <a:rPr lang="es-CO" sz="19900" b="1" dirty="0" smtClean="0">
                <a:solidFill>
                  <a:srgbClr val="FF0000"/>
                </a:solidFill>
                <a:latin typeface="Arial" panose="020B0604020202020204" pitchFamily="34" charset="0"/>
                <a:cs typeface="Arial" panose="020B0604020202020204" pitchFamily="34" charset="0"/>
              </a:rPr>
              <a:t>96</a:t>
            </a:r>
            <a:endParaRPr lang="es-CO" sz="16600" b="1" dirty="0">
              <a:solidFill>
                <a:srgbClr val="FF0000"/>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xmlns="" id="{2FB77A2C-2D45-4815-8C49-120234765E41}"/>
              </a:ext>
            </a:extLst>
          </p:cNvPr>
          <p:cNvSpPr txBox="1"/>
          <p:nvPr/>
        </p:nvSpPr>
        <p:spPr>
          <a:xfrm>
            <a:off x="836372" y="4233554"/>
            <a:ext cx="2799580" cy="954107"/>
          </a:xfrm>
          <a:prstGeom prst="rect">
            <a:avLst/>
          </a:prstGeom>
          <a:noFill/>
        </p:spPr>
        <p:txBody>
          <a:bodyPr wrap="square" rtlCol="0">
            <a:spAutoFit/>
          </a:bodyPr>
          <a:lstStyle/>
          <a:p>
            <a:pPr algn="ctr"/>
            <a:r>
              <a:rPr lang="es-CO" sz="2800" b="1" dirty="0">
                <a:latin typeface="Arial" panose="020B0604020202020204" pitchFamily="34" charset="0"/>
                <a:cs typeface="Arial" panose="020B0604020202020204" pitchFamily="34" charset="0"/>
              </a:rPr>
              <a:t>SUJETOS DE</a:t>
            </a:r>
          </a:p>
          <a:p>
            <a:pPr algn="ctr"/>
            <a:r>
              <a:rPr lang="es-CO" sz="2800" b="1" dirty="0">
                <a:latin typeface="Arial" panose="020B0604020202020204" pitchFamily="34" charset="0"/>
                <a:cs typeface="Arial" panose="020B0604020202020204" pitchFamily="34" charset="0"/>
              </a:rPr>
              <a:t>CONTROL</a:t>
            </a:r>
          </a:p>
        </p:txBody>
      </p:sp>
      <p:sp>
        <p:nvSpPr>
          <p:cNvPr id="28" name="Rectángulo 27">
            <a:extLst>
              <a:ext uri="{FF2B5EF4-FFF2-40B4-BE49-F238E27FC236}">
                <a16:creationId xmlns:a16="http://schemas.microsoft.com/office/drawing/2014/main" xmlns="" id="{8496C64F-3594-4C0D-B2B0-2AD18EA09B7E}"/>
              </a:ext>
            </a:extLst>
          </p:cNvPr>
          <p:cNvSpPr/>
          <p:nvPr/>
        </p:nvSpPr>
        <p:spPr>
          <a:xfrm>
            <a:off x="10407636" y="5557446"/>
            <a:ext cx="449773" cy="276999"/>
          </a:xfrm>
          <a:prstGeom prst="rect">
            <a:avLst/>
          </a:prstGeom>
          <a:noFill/>
        </p:spPr>
        <p:txBody>
          <a:bodyPr wrap="square" lIns="91440" tIns="45720" rIns="91440" bIns="45720">
            <a:spAutoFit/>
          </a:bodyPr>
          <a:lstStyle/>
          <a:p>
            <a:pPr algn="ctr"/>
            <a:r>
              <a:rPr lang="es-ES" sz="1200" b="1" dirty="0">
                <a:ln w="0"/>
                <a:solidFill>
                  <a:srgbClr val="C00000"/>
                </a:solidFill>
                <a:latin typeface="Arial" panose="020B0604020202020204" pitchFamily="34" charset="0"/>
                <a:cs typeface="Arial" panose="020B0604020202020204" pitchFamily="34" charset="0"/>
              </a:rPr>
              <a:t>3</a:t>
            </a:r>
            <a:endParaRPr lang="es-ES" sz="1200" b="1" cap="none" spc="0" dirty="0">
              <a:ln w="0"/>
              <a:solidFill>
                <a:srgbClr val="C00000"/>
              </a:solidFill>
              <a:latin typeface="Arial" panose="020B0604020202020204" pitchFamily="34" charset="0"/>
              <a:cs typeface="Arial" panose="020B0604020202020204" pitchFamily="34" charset="0"/>
            </a:endParaRPr>
          </a:p>
        </p:txBody>
      </p:sp>
      <p:sp>
        <p:nvSpPr>
          <p:cNvPr id="30" name="Rectángulo 29">
            <a:extLst>
              <a:ext uri="{FF2B5EF4-FFF2-40B4-BE49-F238E27FC236}">
                <a16:creationId xmlns:a16="http://schemas.microsoft.com/office/drawing/2014/main" xmlns="" id="{CEEF72AF-ECEA-4A16-9314-4BAF4B68EFBC}"/>
              </a:ext>
            </a:extLst>
          </p:cNvPr>
          <p:cNvSpPr/>
          <p:nvPr/>
        </p:nvSpPr>
        <p:spPr>
          <a:xfrm>
            <a:off x="246381" y="429215"/>
            <a:ext cx="9967467" cy="646331"/>
          </a:xfrm>
          <a:prstGeom prst="rect">
            <a:avLst/>
          </a:prstGeom>
        </p:spPr>
        <p:txBody>
          <a:bodyPr wrap="square">
            <a:spAutoFit/>
          </a:bodyPr>
          <a:lstStyle/>
          <a:p>
            <a:r>
              <a:rPr lang="es-CO" dirty="0">
                <a:solidFill>
                  <a:schemeClr val="bg1"/>
                </a:solidFill>
                <a:latin typeface="Arial" panose="020B0604020202020204" pitchFamily="34" charset="0"/>
                <a:cs typeface="Arial" panose="020B0604020202020204" pitchFamily="34" charset="0"/>
              </a:rPr>
              <a:t>OBJETIVO 1: FORTALECER LA VIGILANCIA Y CONTROL A LA GESTIÓN FISCAL DESDE LOS RESULTADOS Y EL IMPACTO</a:t>
            </a:r>
          </a:p>
        </p:txBody>
      </p:sp>
      <p:sp>
        <p:nvSpPr>
          <p:cNvPr id="33" name="Rectángulo 32">
            <a:extLst>
              <a:ext uri="{FF2B5EF4-FFF2-40B4-BE49-F238E27FC236}">
                <a16:creationId xmlns:a16="http://schemas.microsoft.com/office/drawing/2014/main" xmlns="" id="{083442A7-DD29-414B-9122-BFB2CD87C799}"/>
              </a:ext>
            </a:extLst>
          </p:cNvPr>
          <p:cNvSpPr/>
          <p:nvPr/>
        </p:nvSpPr>
        <p:spPr>
          <a:xfrm>
            <a:off x="4705801" y="1748190"/>
            <a:ext cx="1896167" cy="307777"/>
          </a:xfrm>
          <a:prstGeom prst="rect">
            <a:avLst/>
          </a:prstGeom>
        </p:spPr>
        <p:txBody>
          <a:bodyPr wrap="square">
            <a:spAutoFit/>
          </a:bodyPr>
          <a:lstStyle/>
          <a:p>
            <a:pPr fontAlgn="ctr"/>
            <a:r>
              <a:rPr lang="es-CO" sz="1400" b="1" dirty="0">
                <a:latin typeface="Calibri" panose="020F0502020204030204" pitchFamily="34" charset="0"/>
              </a:rPr>
              <a:t>DIRECCIÓN SECTORIAL</a:t>
            </a:r>
          </a:p>
        </p:txBody>
      </p:sp>
      <p:sp>
        <p:nvSpPr>
          <p:cNvPr id="34" name="Rectángulo 33">
            <a:extLst>
              <a:ext uri="{FF2B5EF4-FFF2-40B4-BE49-F238E27FC236}">
                <a16:creationId xmlns:a16="http://schemas.microsoft.com/office/drawing/2014/main" xmlns="" id="{9E003F2B-B73D-454E-9E10-CBB2B0D26506}"/>
              </a:ext>
            </a:extLst>
          </p:cNvPr>
          <p:cNvSpPr/>
          <p:nvPr/>
        </p:nvSpPr>
        <p:spPr>
          <a:xfrm>
            <a:off x="10217859" y="1766736"/>
            <a:ext cx="821443" cy="307777"/>
          </a:xfrm>
          <a:prstGeom prst="rect">
            <a:avLst/>
          </a:prstGeom>
        </p:spPr>
        <p:txBody>
          <a:bodyPr wrap="none">
            <a:spAutoFit/>
          </a:bodyPr>
          <a:lstStyle/>
          <a:p>
            <a:pPr algn="ctr" fontAlgn="ctr"/>
            <a:r>
              <a:rPr lang="es-CO" sz="1400" b="1" dirty="0">
                <a:latin typeface="Calibri" panose="020F0502020204030204" pitchFamily="34" charset="0"/>
              </a:rPr>
              <a:t>SUJETOS</a:t>
            </a:r>
          </a:p>
        </p:txBody>
      </p:sp>
      <p:sp>
        <p:nvSpPr>
          <p:cNvPr id="36" name="Trapecio 35">
            <a:extLst>
              <a:ext uri="{FF2B5EF4-FFF2-40B4-BE49-F238E27FC236}">
                <a16:creationId xmlns:a16="http://schemas.microsoft.com/office/drawing/2014/main" xmlns="" id="{972F7D46-E769-4AFC-81DF-9ED0739F2831}"/>
              </a:ext>
            </a:extLst>
          </p:cNvPr>
          <p:cNvSpPr/>
          <p:nvPr/>
        </p:nvSpPr>
        <p:spPr>
          <a:xfrm>
            <a:off x="4724400" y="1253586"/>
            <a:ext cx="6019800" cy="417268"/>
          </a:xfrm>
          <a:prstGeom prst="trapezoid">
            <a:avLst>
              <a:gd name="adj" fmla="val 0"/>
            </a:avLst>
          </a:prstGeom>
          <a:solidFill>
            <a:schemeClr val="accent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bg1"/>
                </a:solidFill>
                <a:latin typeface="Arial" panose="020B0604020202020204" pitchFamily="34" charset="0"/>
                <a:cs typeface="Arial" panose="020B0604020202020204" pitchFamily="34" charset="0"/>
              </a:rPr>
              <a:t>ASIGNACIÓN SUJETOS DE VIGILANCIA Y CONTROL</a:t>
            </a:r>
          </a:p>
        </p:txBody>
      </p:sp>
      <p:sp>
        <p:nvSpPr>
          <p:cNvPr id="8" name="CuadroTexto 7"/>
          <p:cNvSpPr txBox="1"/>
          <p:nvPr/>
        </p:nvSpPr>
        <p:spPr>
          <a:xfrm>
            <a:off x="530341" y="5255781"/>
            <a:ext cx="3571147" cy="600164"/>
          </a:xfrm>
          <a:prstGeom prst="rect">
            <a:avLst/>
          </a:prstGeom>
          <a:noFill/>
        </p:spPr>
        <p:txBody>
          <a:bodyPr wrap="square" rtlCol="0">
            <a:spAutoFit/>
          </a:bodyPr>
          <a:lstStyle/>
          <a:p>
            <a:pPr algn="just"/>
            <a:r>
              <a:rPr lang="es-419" sz="1050" i="1" dirty="0" smtClean="0">
                <a:latin typeface="Arial" panose="020B0604020202020204" pitchFamily="34" charset="0"/>
                <a:cs typeface="Arial" panose="020B0604020202020204" pitchFamily="34" charset="0"/>
              </a:rPr>
              <a:t>*</a:t>
            </a:r>
            <a:r>
              <a:rPr lang="es-CO" sz="1050" i="1" dirty="0" smtClean="0">
                <a:latin typeface="Arial" panose="020B0604020202020204" pitchFamily="34" charset="0"/>
                <a:cs typeface="Arial" panose="020B0604020202020204" pitchFamily="34" charset="0"/>
              </a:rPr>
              <a:t>A </a:t>
            </a:r>
            <a:r>
              <a:rPr lang="es-CO" sz="1050" i="1" dirty="0">
                <a:latin typeface="Arial" panose="020B0604020202020204" pitchFamily="34" charset="0"/>
                <a:cs typeface="Arial" panose="020B0604020202020204" pitchFamily="34" charset="0"/>
              </a:rPr>
              <a:t>partir de junio de 2019 quedan </a:t>
            </a:r>
            <a:r>
              <a:rPr lang="es-CO" sz="1200" b="1" i="1" dirty="0">
                <a:solidFill>
                  <a:srgbClr val="FF0000"/>
                </a:solidFill>
                <a:latin typeface="Arial" panose="020B0604020202020204" pitchFamily="34" charset="0"/>
                <a:cs typeface="Arial" panose="020B0604020202020204" pitchFamily="34" charset="0"/>
              </a:rPr>
              <a:t>95</a:t>
            </a:r>
            <a:r>
              <a:rPr lang="es-CO" sz="1050" i="1" dirty="0">
                <a:latin typeface="Arial" panose="020B0604020202020204" pitchFamily="34" charset="0"/>
                <a:cs typeface="Arial" panose="020B0604020202020204" pitchFamily="34" charset="0"/>
              </a:rPr>
              <a:t> sujetos; se elimina el Fondo de Vigilancia y Seguridad que se encontraba en liquidación</a:t>
            </a:r>
            <a:r>
              <a:rPr lang="es-CO" sz="1050" i="1" dirty="0" smtClean="0">
                <a:latin typeface="Arial" panose="020B0604020202020204" pitchFamily="34" charset="0"/>
                <a:cs typeface="Arial" panose="020B0604020202020204" pitchFamily="34" charset="0"/>
              </a:rPr>
              <a:t>.</a:t>
            </a:r>
            <a:endParaRPr lang="es-CO" i="1" dirty="0"/>
          </a:p>
        </p:txBody>
      </p:sp>
      <p:pic>
        <p:nvPicPr>
          <p:cNvPr id="35" name="Imagen 34"/>
          <p:cNvPicPr>
            <a:picLocks noChangeAspect="1"/>
          </p:cNvPicPr>
          <p:nvPr/>
        </p:nvPicPr>
        <p:blipFill rotWithShape="1">
          <a:blip r:embed="rId11">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267499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91FCA891-D285-44D2-8EDC-93D3473756BC}"/>
              </a:ext>
            </a:extLst>
          </p:cNvPr>
          <p:cNvSpPr/>
          <p:nvPr/>
        </p:nvSpPr>
        <p:spPr>
          <a:xfrm>
            <a:off x="0" y="1"/>
            <a:ext cx="3234601" cy="6363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p>
        </p:txBody>
      </p:sp>
      <p:pic>
        <p:nvPicPr>
          <p:cNvPr id="13" name="Imagen 12">
            <a:extLst>
              <a:ext uri="{FF2B5EF4-FFF2-40B4-BE49-F238E27FC236}">
                <a16:creationId xmlns:a16="http://schemas.microsoft.com/office/drawing/2014/main" xmlns="" id="{132016B1-086D-43F1-8706-9820B8B3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590" y="3740247"/>
            <a:ext cx="2351109" cy="2088220"/>
          </a:xfrm>
          <a:prstGeom prst="rect">
            <a:avLst/>
          </a:prstGeom>
        </p:spPr>
      </p:pic>
      <p:pic>
        <p:nvPicPr>
          <p:cNvPr id="7" name="Imagen 6">
            <a:extLst>
              <a:ext uri="{FF2B5EF4-FFF2-40B4-BE49-F238E27FC236}">
                <a16:creationId xmlns:a16="http://schemas.microsoft.com/office/drawing/2014/main" xmlns="" id="{4E3FC7AC-5093-4DE9-BAFD-DA1208CEF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424" y="3740247"/>
            <a:ext cx="2351109" cy="2088220"/>
          </a:xfrm>
          <a:prstGeom prst="rect">
            <a:avLst/>
          </a:prstGeom>
        </p:spPr>
      </p:pic>
      <p:sp>
        <p:nvSpPr>
          <p:cNvPr id="11" name="CuadroTexto 10">
            <a:extLst>
              <a:ext uri="{FF2B5EF4-FFF2-40B4-BE49-F238E27FC236}">
                <a16:creationId xmlns:a16="http://schemas.microsoft.com/office/drawing/2014/main" xmlns="" id="{5622EA3E-E197-4F9B-9646-F89CFED9642D}"/>
              </a:ext>
            </a:extLst>
          </p:cNvPr>
          <p:cNvSpPr txBox="1"/>
          <p:nvPr/>
        </p:nvSpPr>
        <p:spPr>
          <a:xfrm>
            <a:off x="4698054" y="4750472"/>
            <a:ext cx="755335" cy="615553"/>
          </a:xfrm>
          <a:prstGeom prst="rect">
            <a:avLst/>
          </a:prstGeom>
          <a:noFill/>
        </p:spPr>
        <p:txBody>
          <a:bodyPr wrap="none" rtlCol="0">
            <a:spAutoFit/>
          </a:bodyPr>
          <a:lstStyle/>
          <a:p>
            <a:pPr algn="ctr"/>
            <a:r>
              <a:rPr lang="es-CO" sz="2000" b="1" dirty="0" smtClean="0">
                <a:latin typeface="Arial" panose="020B0604020202020204" pitchFamily="34" charset="0"/>
                <a:cs typeface="Arial" panose="020B0604020202020204" pitchFamily="34" charset="0"/>
              </a:rPr>
              <a:t>2017</a:t>
            </a:r>
            <a:endParaRPr lang="es-CO" sz="2400" b="1" dirty="0" smtClean="0">
              <a:latin typeface="Arial" panose="020B0604020202020204" pitchFamily="34" charset="0"/>
              <a:cs typeface="Arial" panose="020B0604020202020204" pitchFamily="34" charset="0"/>
            </a:endParaRPr>
          </a:p>
          <a:p>
            <a:pPr algn="ctr"/>
            <a:r>
              <a:rPr lang="es-CO" sz="1400" b="1" dirty="0" smtClean="0">
                <a:latin typeface="Arial" panose="020B0604020202020204" pitchFamily="34" charset="0"/>
                <a:cs typeface="Arial" panose="020B0604020202020204" pitchFamily="34" charset="0"/>
              </a:rPr>
              <a:t>(99%)</a:t>
            </a:r>
            <a:endParaRPr lang="es-CO" sz="2400" b="1"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xmlns="" id="{F1A8B02D-5700-4F2C-B7E3-FD47D8270E9A}"/>
              </a:ext>
            </a:extLst>
          </p:cNvPr>
          <p:cNvSpPr txBox="1"/>
          <p:nvPr/>
        </p:nvSpPr>
        <p:spPr>
          <a:xfrm>
            <a:off x="6857852" y="4750472"/>
            <a:ext cx="761747" cy="615556"/>
          </a:xfrm>
          <a:prstGeom prst="rect">
            <a:avLst/>
          </a:prstGeom>
          <a:noFill/>
        </p:spPr>
        <p:txBody>
          <a:bodyPr wrap="none" rtlCol="0">
            <a:spAutoFit/>
          </a:bodyPr>
          <a:lstStyle/>
          <a:p>
            <a:pPr algn="ctr"/>
            <a:r>
              <a:rPr lang="es-CO" sz="2000" b="1" dirty="0" smtClean="0">
                <a:latin typeface="Arial" panose="020B0604020202020204" pitchFamily="34" charset="0"/>
                <a:cs typeface="Arial" panose="020B0604020202020204" pitchFamily="34" charset="0"/>
              </a:rPr>
              <a:t>2018</a:t>
            </a:r>
          </a:p>
          <a:p>
            <a:pPr algn="ctr"/>
            <a:r>
              <a:rPr lang="es-CO" sz="1400" b="1" dirty="0" smtClean="0">
                <a:latin typeface="Arial" panose="020B0604020202020204" pitchFamily="34" charset="0"/>
                <a:cs typeface="Arial" panose="020B0604020202020204" pitchFamily="34" charset="0"/>
              </a:rPr>
              <a:t>(100%)</a:t>
            </a:r>
            <a:endParaRPr lang="es-CO" sz="1400" b="1"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xmlns="" id="{8724BB84-4F08-4908-BB9D-1B6CA96A2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211" y="3740247"/>
            <a:ext cx="2351109" cy="2088220"/>
          </a:xfrm>
          <a:prstGeom prst="rect">
            <a:avLst/>
          </a:prstGeom>
        </p:spPr>
      </p:pic>
      <p:sp>
        <p:nvSpPr>
          <p:cNvPr id="17" name="CuadroTexto 16">
            <a:extLst>
              <a:ext uri="{FF2B5EF4-FFF2-40B4-BE49-F238E27FC236}">
                <a16:creationId xmlns:a16="http://schemas.microsoft.com/office/drawing/2014/main" xmlns="" id="{15266624-22CF-4742-B319-66C738CDF3D1}"/>
              </a:ext>
            </a:extLst>
          </p:cNvPr>
          <p:cNvSpPr txBox="1"/>
          <p:nvPr/>
        </p:nvSpPr>
        <p:spPr>
          <a:xfrm>
            <a:off x="8751664" y="4750472"/>
            <a:ext cx="1523174" cy="615556"/>
          </a:xfrm>
          <a:prstGeom prst="rect">
            <a:avLst/>
          </a:prstGeom>
          <a:noFill/>
        </p:spPr>
        <p:txBody>
          <a:bodyPr wrap="none" rtlCol="0">
            <a:spAutoFit/>
          </a:bodyPr>
          <a:lstStyle/>
          <a:p>
            <a:pPr algn="ctr"/>
            <a:r>
              <a:rPr lang="es-CO" sz="2000" b="1" dirty="0" smtClean="0">
                <a:latin typeface="Arial" panose="020B0604020202020204" pitchFamily="34" charset="0"/>
                <a:cs typeface="Arial" panose="020B0604020202020204" pitchFamily="34" charset="0"/>
              </a:rPr>
              <a:t>2019- junio</a:t>
            </a:r>
          </a:p>
          <a:p>
            <a:pPr algn="ctr"/>
            <a:r>
              <a:rPr lang="es-CO" sz="1400" b="1" dirty="0" smtClean="0">
                <a:latin typeface="Arial" panose="020B0604020202020204" pitchFamily="34" charset="0"/>
                <a:cs typeface="Arial" panose="020B0604020202020204" pitchFamily="34" charset="0"/>
              </a:rPr>
              <a:t>(66.32%)</a:t>
            </a:r>
            <a:endParaRPr lang="es-CO" sz="1400" b="1" dirty="0">
              <a:latin typeface="Arial" panose="020B0604020202020204" pitchFamily="34" charset="0"/>
              <a:cs typeface="Arial" panose="020B0604020202020204" pitchFamily="34" charset="0"/>
            </a:endParaRPr>
          </a:p>
        </p:txBody>
      </p:sp>
      <p:sp>
        <p:nvSpPr>
          <p:cNvPr id="9" name="Rectángulo: esquinas redondeadas 8">
            <a:extLst>
              <a:ext uri="{FF2B5EF4-FFF2-40B4-BE49-F238E27FC236}">
                <a16:creationId xmlns:a16="http://schemas.microsoft.com/office/drawing/2014/main" xmlns="" id="{1E72BF87-6D73-4936-9D8E-BC3319865997}"/>
              </a:ext>
            </a:extLst>
          </p:cNvPr>
          <p:cNvSpPr/>
          <p:nvPr/>
        </p:nvSpPr>
        <p:spPr>
          <a:xfrm>
            <a:off x="4848808" y="5893125"/>
            <a:ext cx="382138" cy="136314"/>
          </a:xfrm>
          <a:prstGeom prst="roundRect">
            <a:avLst/>
          </a:prstGeom>
          <a:solidFill>
            <a:srgbClr val="BC7474"/>
          </a:solidFill>
          <a:ln>
            <a:solidFill>
              <a:srgbClr val="BC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xmlns="" id="{21080D02-B325-4403-9212-94BFA54DA471}"/>
              </a:ext>
            </a:extLst>
          </p:cNvPr>
          <p:cNvSpPr/>
          <p:nvPr/>
        </p:nvSpPr>
        <p:spPr>
          <a:xfrm>
            <a:off x="7303465" y="5893125"/>
            <a:ext cx="382138" cy="13631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xmlns="" id="{6D0559B9-6C0F-4074-A8BC-47AEFFAC4B69}"/>
              </a:ext>
            </a:extLst>
          </p:cNvPr>
          <p:cNvSpPr txBox="1"/>
          <p:nvPr/>
        </p:nvSpPr>
        <p:spPr>
          <a:xfrm>
            <a:off x="5346120" y="5822782"/>
            <a:ext cx="1842171" cy="277000"/>
          </a:xfrm>
          <a:prstGeom prst="rect">
            <a:avLst/>
          </a:prstGeom>
          <a:noFill/>
        </p:spPr>
        <p:txBody>
          <a:bodyPr wrap="none" rtlCol="0">
            <a:spAutoFit/>
          </a:bodyPr>
          <a:lstStyle/>
          <a:p>
            <a:r>
              <a:rPr lang="es-CO" sz="1200" dirty="0">
                <a:latin typeface="Arial" panose="020B0604020202020204" pitchFamily="34" charset="0"/>
                <a:cs typeface="Arial" panose="020B0604020202020204" pitchFamily="34" charset="0"/>
              </a:rPr>
              <a:t>SUJETOS ASIGNADOS</a:t>
            </a:r>
          </a:p>
        </p:txBody>
      </p:sp>
      <p:sp>
        <p:nvSpPr>
          <p:cNvPr id="25" name="CuadroTexto 24">
            <a:extLst>
              <a:ext uri="{FF2B5EF4-FFF2-40B4-BE49-F238E27FC236}">
                <a16:creationId xmlns:a16="http://schemas.microsoft.com/office/drawing/2014/main" xmlns="" id="{224DC1D8-5DFC-4C77-A45B-75C541E35E4F}"/>
              </a:ext>
            </a:extLst>
          </p:cNvPr>
          <p:cNvSpPr txBox="1"/>
          <p:nvPr/>
        </p:nvSpPr>
        <p:spPr>
          <a:xfrm>
            <a:off x="7800776" y="5822782"/>
            <a:ext cx="1813125" cy="277000"/>
          </a:xfrm>
          <a:prstGeom prst="rect">
            <a:avLst/>
          </a:prstGeom>
          <a:noFill/>
        </p:spPr>
        <p:txBody>
          <a:bodyPr wrap="none" rtlCol="0">
            <a:spAutoFit/>
          </a:bodyPr>
          <a:lstStyle/>
          <a:p>
            <a:r>
              <a:rPr lang="es-CO" sz="1200" dirty="0">
                <a:latin typeface="Arial" panose="020B0604020202020204" pitchFamily="34" charset="0"/>
                <a:cs typeface="Arial" panose="020B0604020202020204" pitchFamily="34" charset="0"/>
              </a:rPr>
              <a:t>SUJETOS AUDITADOS</a:t>
            </a:r>
          </a:p>
        </p:txBody>
      </p:sp>
      <p:pic>
        <p:nvPicPr>
          <p:cNvPr id="18" name="Imagen 17">
            <a:extLst>
              <a:ext uri="{FF2B5EF4-FFF2-40B4-BE49-F238E27FC236}">
                <a16:creationId xmlns:a16="http://schemas.microsoft.com/office/drawing/2014/main" xmlns="" id="{468EECA5-8877-4C5B-8F87-C855FD64A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528" y="2368972"/>
            <a:ext cx="1209381" cy="1209381"/>
          </a:xfrm>
          <a:prstGeom prst="rect">
            <a:avLst/>
          </a:prstGeom>
        </p:spPr>
      </p:pic>
      <p:graphicFrame>
        <p:nvGraphicFramePr>
          <p:cNvPr id="22" name="Gráfico 21"/>
          <p:cNvGraphicFramePr>
            <a:graphicFrameLocks/>
          </p:cNvGraphicFramePr>
          <p:nvPr>
            <p:extLst>
              <p:ext uri="{D42A27DB-BD31-4B8C-83A1-F6EECF244321}">
                <p14:modId xmlns:p14="http://schemas.microsoft.com/office/powerpoint/2010/main" val="474292843"/>
              </p:ext>
            </p:extLst>
          </p:nvPr>
        </p:nvGraphicFramePr>
        <p:xfrm>
          <a:off x="3528205" y="1272752"/>
          <a:ext cx="7258413" cy="3009995"/>
        </p:xfrm>
        <a:graphic>
          <a:graphicData uri="http://schemas.openxmlformats.org/drawingml/2006/chart">
            <c:chart xmlns:c="http://schemas.openxmlformats.org/drawingml/2006/chart" xmlns:r="http://schemas.openxmlformats.org/officeDocument/2006/relationships" r:id="rId5"/>
          </a:graphicData>
        </a:graphic>
      </p:graphicFrame>
      <p:pic>
        <p:nvPicPr>
          <p:cNvPr id="19" name="Imagen 18"/>
          <p:cNvPicPr>
            <a:picLocks noChangeAspect="1"/>
          </p:cNvPicPr>
          <p:nvPr/>
        </p:nvPicPr>
        <p:blipFill rotWithShape="1">
          <a:blip r:embed="rId6">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0" name="CuadroTexto 9"/>
          <p:cNvSpPr txBox="1"/>
          <p:nvPr/>
        </p:nvSpPr>
        <p:spPr>
          <a:xfrm>
            <a:off x="297797" y="484632"/>
            <a:ext cx="6689444" cy="523220"/>
          </a:xfrm>
          <a:prstGeom prst="rect">
            <a:avLst/>
          </a:prstGeom>
          <a:noFill/>
        </p:spPr>
        <p:txBody>
          <a:bodyPr wrap="square" rtlCol="0">
            <a:spAutoFit/>
          </a:bodyPr>
          <a:lstStyle/>
          <a:p>
            <a:r>
              <a:rPr lang="es-ES" sz="2800" b="1" dirty="0">
                <a:solidFill>
                  <a:schemeClr val="bg1"/>
                </a:solidFill>
                <a:latin typeface="Arial" panose="020B0604020202020204" pitchFamily="34" charset="0"/>
                <a:cs typeface="Arial" panose="020B0604020202020204" pitchFamily="34" charset="0"/>
              </a:rPr>
              <a:t>COBERTURA DEL CONTROL FISCAL </a:t>
            </a:r>
            <a:endParaRPr lang="es-CO" sz="2800" b="1" dirty="0">
              <a:solidFill>
                <a:schemeClr val="bg1"/>
              </a:solidFill>
              <a:latin typeface="Arial" panose="020B0604020202020204" pitchFamily="34" charset="0"/>
              <a:cs typeface="Arial" panose="020B0604020202020204" pitchFamily="34" charset="0"/>
            </a:endParaRPr>
          </a:p>
        </p:txBody>
      </p:sp>
      <p:sp>
        <p:nvSpPr>
          <p:cNvPr id="2" name="CuadroTexto 1"/>
          <p:cNvSpPr txBox="1"/>
          <p:nvPr/>
        </p:nvSpPr>
        <p:spPr>
          <a:xfrm>
            <a:off x="233264" y="3554963"/>
            <a:ext cx="2743201" cy="2031325"/>
          </a:xfrm>
          <a:prstGeom prst="rect">
            <a:avLst/>
          </a:prstGeom>
          <a:noFill/>
        </p:spPr>
        <p:txBody>
          <a:bodyPr wrap="square" rtlCol="0">
            <a:spAutoFit/>
          </a:bodyPr>
          <a:lstStyle/>
          <a:p>
            <a:pPr algn="ctr"/>
            <a:r>
              <a:rPr lang="es-CO" sz="3200" b="1" dirty="0">
                <a:latin typeface="Arial" panose="020B0604020202020204" pitchFamily="34" charset="0"/>
                <a:cs typeface="Arial" panose="020B0604020202020204" pitchFamily="34" charset="0"/>
              </a:rPr>
              <a:t>OBJETIVO 1 </a:t>
            </a:r>
          </a:p>
          <a:p>
            <a:pPr algn="ctr"/>
            <a:endParaRPr lang="es-CO" sz="2000" b="1" dirty="0">
              <a:latin typeface="Arial" panose="020B0604020202020204" pitchFamily="34" charset="0"/>
              <a:cs typeface="Arial" panose="020B0604020202020204" pitchFamily="34" charset="0"/>
            </a:endParaRPr>
          </a:p>
          <a:p>
            <a:pPr algn="ctr"/>
            <a:r>
              <a:rPr lang="es-CO" sz="1400" dirty="0">
                <a:latin typeface="Arial" panose="020B0604020202020204" pitchFamily="34" charset="0"/>
                <a:cs typeface="Arial" panose="020B0604020202020204" pitchFamily="34" charset="0"/>
              </a:rPr>
              <a:t>FORTALECER LA VIGILANCIA Y CONTROL A LA GESTIÓN FISCAL DESDE LOS RESULTADOS Y EL IMPACTO</a:t>
            </a:r>
          </a:p>
          <a:p>
            <a:pPr algn="ctr"/>
            <a:endParaRPr lang="es-CO" dirty="0"/>
          </a:p>
        </p:txBody>
      </p:sp>
      <p:pic>
        <p:nvPicPr>
          <p:cNvPr id="27" name="Imagen 26"/>
          <p:cNvPicPr>
            <a:picLocks noChangeAspect="1"/>
          </p:cNvPicPr>
          <p:nvPr/>
        </p:nvPicPr>
        <p:blipFill rotWithShape="1">
          <a:blip r:embed="rId7">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2468232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38B71DC-EF52-4595-B2C9-6E0FA16C10D2}"/>
              </a:ext>
            </a:extLst>
          </p:cNvPr>
          <p:cNvGrpSpPr/>
          <p:nvPr/>
        </p:nvGrpSpPr>
        <p:grpSpPr>
          <a:xfrm>
            <a:off x="3674030" y="3524048"/>
            <a:ext cx="5058489" cy="2648152"/>
            <a:chOff x="5315858" y="2593919"/>
            <a:chExt cx="2809606" cy="2593976"/>
          </a:xfrm>
        </p:grpSpPr>
        <p:pic>
          <p:nvPicPr>
            <p:cNvPr id="13" name="Imagen 12">
              <a:extLst>
                <a:ext uri="{FF2B5EF4-FFF2-40B4-BE49-F238E27FC236}">
                  <a16:creationId xmlns:a16="http://schemas.microsoft.com/office/drawing/2014/main" xmlns="" id="{132016B1-086D-43F1-8706-9820B8B3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858" y="2593919"/>
              <a:ext cx="2809606" cy="2593976"/>
            </a:xfrm>
            <a:prstGeom prst="rect">
              <a:avLst/>
            </a:prstGeom>
          </p:spPr>
        </p:pic>
        <p:sp>
          <p:nvSpPr>
            <p:cNvPr id="16" name="CuadroTexto 15">
              <a:extLst>
                <a:ext uri="{FF2B5EF4-FFF2-40B4-BE49-F238E27FC236}">
                  <a16:creationId xmlns:a16="http://schemas.microsoft.com/office/drawing/2014/main" xmlns="" id="{F1A8B02D-5700-4F2C-B7E3-FD47D8270E9A}"/>
                </a:ext>
              </a:extLst>
            </p:cNvPr>
            <p:cNvSpPr txBox="1"/>
            <p:nvPr/>
          </p:nvSpPr>
          <p:spPr>
            <a:xfrm>
              <a:off x="6360322" y="4037498"/>
              <a:ext cx="894085" cy="391925"/>
            </a:xfrm>
            <a:prstGeom prst="rect">
              <a:avLst/>
            </a:prstGeom>
            <a:noFill/>
          </p:spPr>
          <p:txBody>
            <a:bodyPr wrap="none" rtlCol="0">
              <a:spAutoFit/>
            </a:bodyPr>
            <a:lstStyle/>
            <a:p>
              <a:pPr algn="ctr"/>
              <a:r>
                <a:rPr lang="es-CO" sz="2000" b="1" dirty="0" smtClean="0">
                  <a:latin typeface="Arial" panose="020B0604020202020204" pitchFamily="34" charset="0"/>
                  <a:cs typeface="Arial" panose="020B0604020202020204" pitchFamily="34" charset="0"/>
                </a:rPr>
                <a:t>2018 – 2019</a:t>
              </a:r>
              <a:endParaRPr lang="es-CO" sz="2000" b="1" dirty="0">
                <a:latin typeface="Arial" panose="020B0604020202020204" pitchFamily="34" charset="0"/>
                <a:cs typeface="Arial" panose="020B0604020202020204" pitchFamily="34" charset="0"/>
              </a:endParaRPr>
            </a:p>
          </p:txBody>
        </p:sp>
      </p:grpSp>
      <p:sp>
        <p:nvSpPr>
          <p:cNvPr id="21" name="CuadroTexto 2">
            <a:extLst>
              <a:ext uri="{FF2B5EF4-FFF2-40B4-BE49-F238E27FC236}">
                <a16:creationId xmlns:a16="http://schemas.microsoft.com/office/drawing/2014/main" xmlns="" id="{F1657624-654E-40A5-BDE9-7BFD113A985A}"/>
              </a:ext>
            </a:extLst>
          </p:cNvPr>
          <p:cNvSpPr txBox="1"/>
          <p:nvPr/>
        </p:nvSpPr>
        <p:spPr>
          <a:xfrm>
            <a:off x="5010925" y="4290933"/>
            <a:ext cx="2525048" cy="433819"/>
          </a:xfrm>
          <a:prstGeom prst="rect">
            <a:avLst/>
          </a:prstGeom>
          <a:solidFill>
            <a:srgbClr val="FF0000"/>
          </a:solidFill>
          <a:ln w="0" cmpd="sng">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CO" sz="2800" b="1" dirty="0" smtClean="0">
                <a:solidFill>
                  <a:schemeClr val="bg1"/>
                </a:solidFill>
              </a:rPr>
              <a:t>451 Auditorías</a:t>
            </a:r>
            <a:endParaRPr lang="es-CO" sz="2800" b="1" dirty="0">
              <a:solidFill>
                <a:schemeClr val="bg1"/>
              </a:solidFill>
            </a:endParaRPr>
          </a:p>
        </p:txBody>
      </p:sp>
      <p:grpSp>
        <p:nvGrpSpPr>
          <p:cNvPr id="8" name="Grupo 7"/>
          <p:cNvGrpSpPr/>
          <p:nvPr/>
        </p:nvGrpSpPr>
        <p:grpSpPr>
          <a:xfrm>
            <a:off x="8683778" y="3552366"/>
            <a:ext cx="2910814" cy="1161079"/>
            <a:chOff x="9097805" y="2180870"/>
            <a:chExt cx="3183079" cy="1161079"/>
          </a:xfrm>
        </p:grpSpPr>
        <p:sp>
          <p:nvSpPr>
            <p:cNvPr id="9" name="Rectángulo: esquinas redondeadas 8">
              <a:extLst>
                <a:ext uri="{FF2B5EF4-FFF2-40B4-BE49-F238E27FC236}">
                  <a16:creationId xmlns:a16="http://schemas.microsoft.com/office/drawing/2014/main" xmlns="" id="{1E72BF87-6D73-4936-9D8E-BC3319865997}"/>
                </a:ext>
              </a:extLst>
            </p:cNvPr>
            <p:cNvSpPr/>
            <p:nvPr/>
          </p:nvSpPr>
          <p:spPr>
            <a:xfrm>
              <a:off x="9097805" y="2220906"/>
              <a:ext cx="596346" cy="136314"/>
            </a:xfrm>
            <a:prstGeom prst="roundRect">
              <a:avLst/>
            </a:prstGeom>
            <a:solidFill>
              <a:srgbClr val="0070C0"/>
            </a:solidFill>
            <a:ln>
              <a:solidFill>
                <a:srgbClr val="BC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xmlns="" id="{21080D02-B325-4403-9212-94BFA54DA471}"/>
                </a:ext>
              </a:extLst>
            </p:cNvPr>
            <p:cNvSpPr/>
            <p:nvPr/>
          </p:nvSpPr>
          <p:spPr>
            <a:xfrm>
              <a:off x="9097805" y="2527416"/>
              <a:ext cx="596346" cy="1363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xmlns="" id="{6D0559B9-6C0F-4074-A8BC-47AEFFAC4B69}"/>
                </a:ext>
              </a:extLst>
            </p:cNvPr>
            <p:cNvSpPr txBox="1"/>
            <p:nvPr/>
          </p:nvSpPr>
          <p:spPr>
            <a:xfrm>
              <a:off x="9816748" y="2180870"/>
              <a:ext cx="2464136" cy="276999"/>
            </a:xfrm>
            <a:prstGeom prst="rect">
              <a:avLst/>
            </a:prstGeom>
            <a:noFill/>
          </p:spPr>
          <p:txBody>
            <a:bodyPr wrap="none" rtlCol="0">
              <a:spAutoFit/>
            </a:bodyPr>
            <a:lstStyle/>
            <a:p>
              <a:r>
                <a:rPr lang="es-CO" sz="1200" dirty="0">
                  <a:latin typeface="Arial" panose="020B0604020202020204" pitchFamily="34" charset="0"/>
                  <a:cs typeface="Arial" panose="020B0604020202020204" pitchFamily="34" charset="0"/>
                </a:rPr>
                <a:t>AUDITORÍA DE REGULARIDAD </a:t>
              </a:r>
            </a:p>
          </p:txBody>
        </p:sp>
        <p:sp>
          <p:nvSpPr>
            <p:cNvPr id="25" name="CuadroTexto 24">
              <a:extLst>
                <a:ext uri="{FF2B5EF4-FFF2-40B4-BE49-F238E27FC236}">
                  <a16:creationId xmlns:a16="http://schemas.microsoft.com/office/drawing/2014/main" xmlns="" id="{224DC1D8-5DFC-4C77-A45B-75C541E35E4F}"/>
                </a:ext>
              </a:extLst>
            </p:cNvPr>
            <p:cNvSpPr txBox="1"/>
            <p:nvPr/>
          </p:nvSpPr>
          <p:spPr>
            <a:xfrm>
              <a:off x="9816748" y="2485340"/>
              <a:ext cx="1551836" cy="276999"/>
            </a:xfrm>
            <a:prstGeom prst="rect">
              <a:avLst/>
            </a:prstGeom>
            <a:noFill/>
          </p:spPr>
          <p:txBody>
            <a:bodyPr wrap="none" rtlCol="0">
              <a:spAutoFit/>
            </a:bodyPr>
            <a:lstStyle/>
            <a:p>
              <a:r>
                <a:rPr lang="es-CO" sz="1200" dirty="0">
                  <a:latin typeface="Arial" panose="020B0604020202020204" pitchFamily="34" charset="0"/>
                  <a:cs typeface="Arial" panose="020B0604020202020204" pitchFamily="34" charset="0"/>
                </a:rPr>
                <a:t>VISITAS FISCALES</a:t>
              </a:r>
            </a:p>
          </p:txBody>
        </p:sp>
        <p:sp>
          <p:nvSpPr>
            <p:cNvPr id="27" name="Rectángulo: esquinas redondeadas 26">
              <a:extLst>
                <a:ext uri="{FF2B5EF4-FFF2-40B4-BE49-F238E27FC236}">
                  <a16:creationId xmlns:a16="http://schemas.microsoft.com/office/drawing/2014/main" xmlns="" id="{AF9969DB-CC2D-4559-812F-555624A13B0A}"/>
                </a:ext>
              </a:extLst>
            </p:cNvPr>
            <p:cNvSpPr/>
            <p:nvPr/>
          </p:nvSpPr>
          <p:spPr>
            <a:xfrm>
              <a:off x="9097805" y="2830823"/>
              <a:ext cx="596346" cy="136314"/>
            </a:xfrm>
            <a:prstGeom prst="roundRect">
              <a:avLst/>
            </a:prstGeom>
            <a:solidFill>
              <a:schemeClr val="accent6">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CuadroTexto 27">
              <a:extLst>
                <a:ext uri="{FF2B5EF4-FFF2-40B4-BE49-F238E27FC236}">
                  <a16:creationId xmlns:a16="http://schemas.microsoft.com/office/drawing/2014/main" xmlns="" id="{28687476-9682-43B6-A7CB-4F722C4A3078}"/>
                </a:ext>
              </a:extLst>
            </p:cNvPr>
            <p:cNvSpPr txBox="1"/>
            <p:nvPr/>
          </p:nvSpPr>
          <p:spPr>
            <a:xfrm>
              <a:off x="9774382" y="2760480"/>
              <a:ext cx="2405274" cy="276999"/>
            </a:xfrm>
            <a:prstGeom prst="rect">
              <a:avLst/>
            </a:prstGeom>
            <a:noFill/>
          </p:spPr>
          <p:txBody>
            <a:bodyPr wrap="none" rtlCol="0">
              <a:spAutoFit/>
            </a:bodyPr>
            <a:lstStyle/>
            <a:p>
              <a:r>
                <a:rPr lang="es-CO" sz="1200" dirty="0">
                  <a:latin typeface="Arial" panose="020B0604020202020204" pitchFamily="34" charset="0"/>
                  <a:cs typeface="Arial" panose="020B0604020202020204" pitchFamily="34" charset="0"/>
                </a:rPr>
                <a:t>AUDITORÍAS DE DESEMPEÑO</a:t>
              </a:r>
            </a:p>
          </p:txBody>
        </p:sp>
        <p:sp>
          <p:nvSpPr>
            <p:cNvPr id="3" name="CuadroTexto 2"/>
            <p:cNvSpPr txBox="1"/>
            <p:nvPr/>
          </p:nvSpPr>
          <p:spPr>
            <a:xfrm>
              <a:off x="9774382" y="3064950"/>
              <a:ext cx="2142638" cy="276999"/>
            </a:xfrm>
            <a:prstGeom prst="rect">
              <a:avLst/>
            </a:prstGeom>
            <a:noFill/>
          </p:spPr>
          <p:txBody>
            <a:bodyPr wrap="none" rtlCol="0">
              <a:spAutoFit/>
            </a:bodyPr>
            <a:lstStyle/>
            <a:p>
              <a:r>
                <a:rPr lang="es-419" sz="1200" dirty="0" smtClean="0">
                  <a:latin typeface="Arial" panose="020B0604020202020204" pitchFamily="34" charset="0"/>
                  <a:cs typeface="Arial" panose="020B0604020202020204" pitchFamily="34" charset="0"/>
                </a:rPr>
                <a:t>% DE EJECUCIÓN A JUNIO</a:t>
              </a:r>
              <a:endParaRPr lang="es-CO" sz="1200" dirty="0">
                <a:latin typeface="Arial" panose="020B0604020202020204" pitchFamily="34" charset="0"/>
                <a:cs typeface="Arial" panose="020B0604020202020204" pitchFamily="34" charset="0"/>
              </a:endParaRPr>
            </a:p>
          </p:txBody>
        </p:sp>
        <p:sp>
          <p:nvSpPr>
            <p:cNvPr id="29" name="Rectángulo: esquinas redondeadas 8">
              <a:extLst>
                <a:ext uri="{FF2B5EF4-FFF2-40B4-BE49-F238E27FC236}">
                  <a16:creationId xmlns:a16="http://schemas.microsoft.com/office/drawing/2014/main" xmlns="" id="{1E72BF87-6D73-4936-9D8E-BC3319865997}"/>
                </a:ext>
              </a:extLst>
            </p:cNvPr>
            <p:cNvSpPr/>
            <p:nvPr/>
          </p:nvSpPr>
          <p:spPr>
            <a:xfrm>
              <a:off x="9107369" y="3134230"/>
              <a:ext cx="596346" cy="136314"/>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rgbClr val="BC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35" name="Gráfico 34"/>
          <p:cNvGraphicFramePr>
            <a:graphicFrameLocks noChangeAspect="1"/>
          </p:cNvGraphicFramePr>
          <p:nvPr>
            <p:extLst>
              <p:ext uri="{D42A27DB-BD31-4B8C-83A1-F6EECF244321}">
                <p14:modId xmlns:p14="http://schemas.microsoft.com/office/powerpoint/2010/main" val="3323628247"/>
              </p:ext>
            </p:extLst>
          </p:nvPr>
        </p:nvGraphicFramePr>
        <p:xfrm>
          <a:off x="4291506" y="1413321"/>
          <a:ext cx="3723775" cy="2758529"/>
        </p:xfrm>
        <a:graphic>
          <a:graphicData uri="http://schemas.openxmlformats.org/drawingml/2006/chart">
            <c:chart xmlns:c="http://schemas.openxmlformats.org/drawingml/2006/chart" xmlns:r="http://schemas.openxmlformats.org/officeDocument/2006/relationships" r:id="rId4"/>
          </a:graphicData>
        </a:graphic>
      </p:graphicFrame>
      <p:sp>
        <p:nvSpPr>
          <p:cNvPr id="34" name="Rectángulo 33"/>
          <p:cNvSpPr/>
          <p:nvPr/>
        </p:nvSpPr>
        <p:spPr>
          <a:xfrm>
            <a:off x="5918781" y="1179575"/>
            <a:ext cx="699794" cy="70408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419" dirty="0" smtClean="0"/>
          </a:p>
          <a:p>
            <a:pPr algn="ctr"/>
            <a:r>
              <a:rPr lang="es-419" sz="1050" b="1" dirty="0" smtClean="0">
                <a:solidFill>
                  <a:schemeClr val="tx1"/>
                </a:solidFill>
              </a:rPr>
              <a:t>120</a:t>
            </a:r>
          </a:p>
          <a:p>
            <a:pPr algn="ctr"/>
            <a:r>
              <a:rPr lang="es-419" sz="800" b="1" dirty="0" smtClean="0">
                <a:solidFill>
                  <a:schemeClr val="tx1"/>
                </a:solidFill>
              </a:rPr>
              <a:t>(48,4</a:t>
            </a:r>
            <a:r>
              <a:rPr lang="es-419" sz="800" dirty="0" smtClean="0">
                <a:solidFill>
                  <a:schemeClr val="tx1"/>
                </a:solidFill>
              </a:rPr>
              <a:t>%)</a:t>
            </a:r>
            <a:endParaRPr lang="es-CO" sz="800" dirty="0">
              <a:solidFill>
                <a:schemeClr val="tx1"/>
              </a:solidFill>
            </a:endParaRPr>
          </a:p>
        </p:txBody>
      </p:sp>
      <p:sp>
        <p:nvSpPr>
          <p:cNvPr id="33" name="Rectángulo 32"/>
          <p:cNvSpPr/>
          <p:nvPr/>
        </p:nvSpPr>
        <p:spPr>
          <a:xfrm>
            <a:off x="7027655" y="2670048"/>
            <a:ext cx="730936" cy="70698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419" dirty="0" smtClean="0"/>
          </a:p>
          <a:p>
            <a:pPr algn="ctr"/>
            <a:r>
              <a:rPr lang="es-419" sz="1050" b="1" dirty="0" smtClean="0">
                <a:solidFill>
                  <a:schemeClr val="tx1"/>
                </a:solidFill>
              </a:rPr>
              <a:t>33</a:t>
            </a:r>
          </a:p>
          <a:p>
            <a:pPr algn="ctr"/>
            <a:r>
              <a:rPr lang="es-419" sz="800" b="1" dirty="0" smtClean="0">
                <a:solidFill>
                  <a:schemeClr val="tx1"/>
                </a:solidFill>
              </a:rPr>
              <a:t>(86,8</a:t>
            </a:r>
            <a:r>
              <a:rPr lang="es-419" sz="800" dirty="0" smtClean="0">
                <a:solidFill>
                  <a:schemeClr val="tx1"/>
                </a:solidFill>
              </a:rPr>
              <a:t>%)</a:t>
            </a:r>
            <a:endParaRPr lang="es-CO" sz="800" dirty="0">
              <a:solidFill>
                <a:schemeClr val="tx1"/>
              </a:solidFill>
            </a:endParaRPr>
          </a:p>
        </p:txBody>
      </p:sp>
      <p:sp>
        <p:nvSpPr>
          <p:cNvPr id="36" name="Rectángulo 35"/>
          <p:cNvSpPr/>
          <p:nvPr/>
        </p:nvSpPr>
        <p:spPr>
          <a:xfrm>
            <a:off x="4840626" y="1807521"/>
            <a:ext cx="701758" cy="72536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419" sz="1000" b="1" dirty="0" smtClean="0">
              <a:solidFill>
                <a:schemeClr val="tx1"/>
              </a:solidFill>
            </a:endParaRPr>
          </a:p>
          <a:p>
            <a:pPr algn="ctr"/>
            <a:r>
              <a:rPr lang="es-419" sz="1000" b="1" dirty="0" smtClean="0">
                <a:solidFill>
                  <a:schemeClr val="tx1"/>
                </a:solidFill>
              </a:rPr>
              <a:t>139 (84,2%)</a:t>
            </a:r>
            <a:endParaRPr lang="es-CO" sz="1000" b="1" dirty="0">
              <a:solidFill>
                <a:schemeClr val="tx1"/>
              </a:solidFill>
            </a:endParaRPr>
          </a:p>
        </p:txBody>
      </p:sp>
      <p:sp>
        <p:nvSpPr>
          <p:cNvPr id="30" name="Rectángulo 29">
            <a:extLst>
              <a:ext uri="{FF2B5EF4-FFF2-40B4-BE49-F238E27FC236}">
                <a16:creationId xmlns:a16="http://schemas.microsoft.com/office/drawing/2014/main" xmlns="" id="{91FCA891-D285-44D2-8EDC-93D3473756BC}"/>
              </a:ext>
            </a:extLst>
          </p:cNvPr>
          <p:cNvSpPr/>
          <p:nvPr/>
        </p:nvSpPr>
        <p:spPr>
          <a:xfrm>
            <a:off x="0" y="1"/>
            <a:ext cx="3234601" cy="6363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p>
        </p:txBody>
      </p:sp>
      <p:pic>
        <p:nvPicPr>
          <p:cNvPr id="31" name="Imagen 30">
            <a:extLst>
              <a:ext uri="{FF2B5EF4-FFF2-40B4-BE49-F238E27FC236}">
                <a16:creationId xmlns:a16="http://schemas.microsoft.com/office/drawing/2014/main" xmlns="" id="{468EECA5-8877-4C5B-8F87-C855FD64A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8" y="2368972"/>
            <a:ext cx="1209381" cy="1209381"/>
          </a:xfrm>
          <a:prstGeom prst="rect">
            <a:avLst/>
          </a:prstGeom>
        </p:spPr>
      </p:pic>
      <p:sp>
        <p:nvSpPr>
          <p:cNvPr id="32" name="CuadroTexto 31"/>
          <p:cNvSpPr txBox="1"/>
          <p:nvPr/>
        </p:nvSpPr>
        <p:spPr>
          <a:xfrm>
            <a:off x="233264" y="3554963"/>
            <a:ext cx="2743201" cy="2031325"/>
          </a:xfrm>
          <a:prstGeom prst="rect">
            <a:avLst/>
          </a:prstGeom>
          <a:noFill/>
        </p:spPr>
        <p:txBody>
          <a:bodyPr wrap="square" rtlCol="0">
            <a:spAutoFit/>
          </a:bodyPr>
          <a:lstStyle/>
          <a:p>
            <a:pPr algn="ctr"/>
            <a:r>
              <a:rPr lang="es-CO" sz="3200" b="1" dirty="0">
                <a:latin typeface="Arial" panose="020B0604020202020204" pitchFamily="34" charset="0"/>
                <a:cs typeface="Arial" panose="020B0604020202020204" pitchFamily="34" charset="0"/>
              </a:rPr>
              <a:t>OBJETIVO 1 </a:t>
            </a:r>
          </a:p>
          <a:p>
            <a:pPr algn="ctr"/>
            <a:endParaRPr lang="es-CO" sz="2000" b="1" dirty="0">
              <a:latin typeface="Arial" panose="020B0604020202020204" pitchFamily="34" charset="0"/>
              <a:cs typeface="Arial" panose="020B0604020202020204" pitchFamily="34" charset="0"/>
            </a:endParaRPr>
          </a:p>
          <a:p>
            <a:pPr algn="ctr"/>
            <a:r>
              <a:rPr lang="es-CO" sz="1400" dirty="0">
                <a:latin typeface="Arial" panose="020B0604020202020204" pitchFamily="34" charset="0"/>
                <a:cs typeface="Arial" panose="020B0604020202020204" pitchFamily="34" charset="0"/>
              </a:rPr>
              <a:t>FORTALECER LA VIGILANCIA Y CONTROL A LA GESTIÓN FISCAL DESDE LOS RESULTADOS Y EL IMPACTO</a:t>
            </a:r>
          </a:p>
          <a:p>
            <a:pPr algn="ctr"/>
            <a:endParaRPr lang="es-CO" dirty="0"/>
          </a:p>
        </p:txBody>
      </p:sp>
      <p:pic>
        <p:nvPicPr>
          <p:cNvPr id="37" name="Imagen 36"/>
          <p:cNvPicPr>
            <a:picLocks noChangeAspect="1"/>
          </p:cNvPicPr>
          <p:nvPr/>
        </p:nvPicPr>
        <p:blipFill rotWithShape="1">
          <a:blip r:embed="rId6">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0" name="CuadroTexto 9"/>
          <p:cNvSpPr txBox="1"/>
          <p:nvPr/>
        </p:nvSpPr>
        <p:spPr>
          <a:xfrm>
            <a:off x="304030" y="467915"/>
            <a:ext cx="4204847" cy="523220"/>
          </a:xfrm>
          <a:prstGeom prst="rect">
            <a:avLst/>
          </a:prstGeom>
          <a:noFill/>
        </p:spPr>
        <p:txBody>
          <a:bodyPr wrap="square" rtlCol="0">
            <a:spAutoFit/>
          </a:bodyPr>
          <a:lstStyle/>
          <a:p>
            <a:r>
              <a:rPr lang="es-ES" sz="2800" b="1" dirty="0">
                <a:solidFill>
                  <a:schemeClr val="bg1"/>
                </a:solidFill>
                <a:latin typeface="Arial" panose="020B0604020202020204" pitchFamily="34" charset="0"/>
                <a:cs typeface="Arial" panose="020B0604020202020204" pitchFamily="34" charset="0"/>
              </a:rPr>
              <a:t>TOTAL AUDITORÍAS</a:t>
            </a:r>
            <a:endParaRPr lang="es-CO" sz="2800" b="1" dirty="0">
              <a:solidFill>
                <a:schemeClr val="bg1"/>
              </a:solidFill>
              <a:latin typeface="Arial" panose="020B0604020202020204" pitchFamily="34" charset="0"/>
              <a:cs typeface="Arial" panose="020B0604020202020204" pitchFamily="34" charset="0"/>
            </a:endParaRPr>
          </a:p>
        </p:txBody>
      </p:sp>
      <p:pic>
        <p:nvPicPr>
          <p:cNvPr id="39" name="Imagen 38"/>
          <p:cNvPicPr>
            <a:picLocks noChangeAspect="1"/>
          </p:cNvPicPr>
          <p:nvPr/>
        </p:nvPicPr>
        <p:blipFill rotWithShape="1">
          <a:blip r:embed="rId7">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Tree>
    <p:extLst>
      <p:ext uri="{BB962C8B-B14F-4D97-AF65-F5344CB8AC3E}">
        <p14:creationId xmlns:p14="http://schemas.microsoft.com/office/powerpoint/2010/main" val="385184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xmlns="" id="{34DF8FCE-55DA-414A-9CDE-E70EC7060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543" y="2314031"/>
            <a:ext cx="3571992" cy="3545286"/>
          </a:xfrm>
          <a:prstGeom prst="rect">
            <a:avLst/>
          </a:prstGeom>
        </p:spPr>
      </p:pic>
      <p:grpSp>
        <p:nvGrpSpPr>
          <p:cNvPr id="55" name="Grupo 54"/>
          <p:cNvGrpSpPr/>
          <p:nvPr/>
        </p:nvGrpSpPr>
        <p:grpSpPr>
          <a:xfrm>
            <a:off x="8261018" y="2818415"/>
            <a:ext cx="2656441" cy="2481265"/>
            <a:chOff x="8356031" y="2535470"/>
            <a:chExt cx="2570171" cy="2454344"/>
          </a:xfrm>
        </p:grpSpPr>
        <p:sp>
          <p:nvSpPr>
            <p:cNvPr id="37" name="Elipse 36"/>
            <p:cNvSpPr/>
            <p:nvPr/>
          </p:nvSpPr>
          <p:spPr>
            <a:xfrm>
              <a:off x="8407409" y="2535470"/>
              <a:ext cx="2467415" cy="24543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34" name="Grupo 33">
              <a:extLst>
                <a:ext uri="{FF2B5EF4-FFF2-40B4-BE49-F238E27FC236}">
                  <a16:creationId xmlns:a16="http://schemas.microsoft.com/office/drawing/2014/main" xmlns="" id="{C7447E3B-63FF-4CA0-A864-2DA8F182D305}"/>
                </a:ext>
              </a:extLst>
            </p:cNvPr>
            <p:cNvGrpSpPr/>
            <p:nvPr/>
          </p:nvGrpSpPr>
          <p:grpSpPr>
            <a:xfrm>
              <a:off x="8356031" y="3276139"/>
              <a:ext cx="2570171" cy="914888"/>
              <a:chOff x="992172" y="134208"/>
              <a:chExt cx="3856527" cy="798091"/>
            </a:xfrm>
          </p:grpSpPr>
          <p:sp>
            <p:nvSpPr>
              <p:cNvPr id="35" name="CuadroTexto 34">
                <a:extLst>
                  <a:ext uri="{FF2B5EF4-FFF2-40B4-BE49-F238E27FC236}">
                    <a16:creationId xmlns:a16="http://schemas.microsoft.com/office/drawing/2014/main" xmlns="" id="{060B6920-AC87-472B-8326-4DF5BDDDDC96}"/>
                  </a:ext>
                </a:extLst>
              </p:cNvPr>
              <p:cNvSpPr txBox="1"/>
              <p:nvPr/>
            </p:nvSpPr>
            <p:spPr>
              <a:xfrm>
                <a:off x="992172" y="134208"/>
                <a:ext cx="3856527" cy="610815"/>
              </a:xfrm>
              <a:prstGeom prst="rect">
                <a:avLst/>
              </a:prstGeom>
              <a:noFill/>
            </p:spPr>
            <p:txBody>
              <a:bodyPr wrap="square" rtlCol="0">
                <a:spAutoFit/>
              </a:bodyPr>
              <a:lstStyle/>
              <a:p>
                <a:r>
                  <a:rPr lang="es-CO" sz="3200" b="1" dirty="0" smtClean="0">
                    <a:latin typeface="Arial" panose="020B0604020202020204" pitchFamily="34" charset="0"/>
                    <a:cs typeface="Arial" panose="020B0604020202020204" pitchFamily="34" charset="0"/>
                  </a:rPr>
                  <a:t>$</a:t>
                </a:r>
                <a:r>
                  <a:rPr lang="es-419" sz="4000" b="1" dirty="0" smtClean="0">
                    <a:latin typeface="Arial" panose="020B0604020202020204" pitchFamily="34" charset="0"/>
                    <a:cs typeface="Arial" panose="020B0604020202020204" pitchFamily="34" charset="0"/>
                  </a:rPr>
                  <a:t>642.113,7</a:t>
                </a:r>
                <a:endParaRPr lang="es-CO" sz="3200" b="1" dirty="0">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xmlns="" id="{2FB77A2C-2D45-4815-8C49-120234765E41}"/>
                  </a:ext>
                </a:extLst>
              </p:cNvPr>
              <p:cNvSpPr txBox="1"/>
              <p:nvPr/>
            </p:nvSpPr>
            <p:spPr>
              <a:xfrm>
                <a:off x="1387517" y="663814"/>
                <a:ext cx="3252535" cy="268485"/>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MILLONES DE PESOS</a:t>
                </a:r>
                <a:endParaRPr lang="es-CO" sz="1200" b="1" dirty="0">
                  <a:latin typeface="Arial" panose="020B0604020202020204" pitchFamily="34" charset="0"/>
                  <a:cs typeface="Arial" panose="020B0604020202020204" pitchFamily="34" charset="0"/>
                </a:endParaRPr>
              </a:p>
            </p:txBody>
          </p:sp>
        </p:grpSp>
      </p:grpSp>
      <p:sp>
        <p:nvSpPr>
          <p:cNvPr id="17" name="CuadroTexto 16">
            <a:extLst>
              <a:ext uri="{FF2B5EF4-FFF2-40B4-BE49-F238E27FC236}">
                <a16:creationId xmlns:a16="http://schemas.microsoft.com/office/drawing/2014/main" xmlns="" id="{85A2A645-0121-4009-B4C0-C7A1DF5EFFE8}"/>
              </a:ext>
            </a:extLst>
          </p:cNvPr>
          <p:cNvSpPr txBox="1"/>
          <p:nvPr/>
        </p:nvSpPr>
        <p:spPr>
          <a:xfrm>
            <a:off x="0" y="1218300"/>
            <a:ext cx="5985164" cy="400110"/>
          </a:xfrm>
          <a:prstGeom prst="rect">
            <a:avLst/>
          </a:prstGeom>
          <a:noFill/>
        </p:spPr>
        <p:txBody>
          <a:bodyPr wrap="square" rtlCol="0">
            <a:spAutoFit/>
          </a:bodyPr>
          <a:lstStyle/>
          <a:p>
            <a:pPr algn="ctr"/>
            <a:r>
              <a:rPr lang="es-CO" sz="2000" b="1" dirty="0" smtClean="0">
                <a:latin typeface="Arial" panose="020B0604020202020204" pitchFamily="34" charset="0"/>
                <a:cs typeface="Arial" panose="020B0604020202020204" pitchFamily="34" charset="0"/>
              </a:rPr>
              <a:t>CANTIDAD HALLAZGOS </a:t>
            </a:r>
            <a:r>
              <a:rPr lang="es-CO" sz="2000" b="1" dirty="0">
                <a:latin typeface="Arial" panose="020B0604020202020204" pitchFamily="34" charset="0"/>
                <a:cs typeface="Arial" panose="020B0604020202020204" pitchFamily="34" charset="0"/>
              </a:rPr>
              <a:t>DE AUDITORÍA</a:t>
            </a:r>
          </a:p>
        </p:txBody>
      </p:sp>
      <p:sp>
        <p:nvSpPr>
          <p:cNvPr id="18" name="CuadroTexto 17">
            <a:extLst>
              <a:ext uri="{FF2B5EF4-FFF2-40B4-BE49-F238E27FC236}">
                <a16:creationId xmlns:a16="http://schemas.microsoft.com/office/drawing/2014/main" xmlns="" id="{60C93701-9B42-48A1-84A9-053E6B7FDDD7}"/>
              </a:ext>
            </a:extLst>
          </p:cNvPr>
          <p:cNvSpPr txBox="1"/>
          <p:nvPr/>
        </p:nvSpPr>
        <p:spPr>
          <a:xfrm>
            <a:off x="494522" y="5210743"/>
            <a:ext cx="2295331" cy="400110"/>
          </a:xfrm>
          <a:prstGeom prst="rect">
            <a:avLst/>
          </a:prstGeom>
          <a:noFill/>
        </p:spPr>
        <p:txBody>
          <a:bodyPr wrap="square" rtlCol="0">
            <a:spAutoFit/>
          </a:bodyPr>
          <a:lstStyle/>
          <a:p>
            <a:r>
              <a:rPr lang="es-CO" sz="2000" b="1" dirty="0" smtClean="0">
                <a:latin typeface="Arial" panose="020B0604020202020204" pitchFamily="34" charset="0"/>
                <a:cs typeface="Arial" panose="020B0604020202020204" pitchFamily="34" charset="0"/>
              </a:rPr>
              <a:t>2018 – 2019 JUN</a:t>
            </a:r>
          </a:p>
        </p:txBody>
      </p:sp>
      <p:sp>
        <p:nvSpPr>
          <p:cNvPr id="16" name="Rectángulo 15">
            <a:extLst>
              <a:ext uri="{FF2B5EF4-FFF2-40B4-BE49-F238E27FC236}">
                <a16:creationId xmlns:a16="http://schemas.microsoft.com/office/drawing/2014/main" xmlns="" id="{563FFC6E-69F7-46D1-B241-704E053F781A}"/>
              </a:ext>
            </a:extLst>
          </p:cNvPr>
          <p:cNvSpPr/>
          <p:nvPr/>
        </p:nvSpPr>
        <p:spPr>
          <a:xfrm>
            <a:off x="7445829" y="1588984"/>
            <a:ext cx="4338735" cy="677108"/>
          </a:xfrm>
          <a:prstGeom prst="rect">
            <a:avLst/>
          </a:prstGeom>
          <a:noFill/>
        </p:spPr>
        <p:txBody>
          <a:bodyPr wrap="square" lIns="91440" tIns="45720" rIns="91440" bIns="45720">
            <a:spAutoFit/>
          </a:bodyPr>
          <a:lstStyle/>
          <a:p>
            <a:pPr algn="ctr"/>
            <a:r>
              <a:rPr lang="es-CO" sz="2000" b="1" dirty="0">
                <a:solidFill>
                  <a:srgbClr val="0070C0"/>
                </a:solidFill>
                <a:latin typeface="Arial" panose="020B0604020202020204" pitchFamily="34" charset="0"/>
                <a:cs typeface="Arial" panose="020B0604020202020204" pitchFamily="34" charset="0"/>
              </a:rPr>
              <a:t>CUANTÍA HALLAZGOS </a:t>
            </a:r>
            <a:r>
              <a:rPr lang="es-CO" sz="2000" b="1" dirty="0" smtClean="0">
                <a:solidFill>
                  <a:srgbClr val="0070C0"/>
                </a:solidFill>
                <a:latin typeface="Arial" panose="020B0604020202020204" pitchFamily="34" charset="0"/>
                <a:cs typeface="Arial" panose="020B0604020202020204" pitchFamily="34" charset="0"/>
              </a:rPr>
              <a:t>FISCALES</a:t>
            </a:r>
            <a:endParaRPr lang="es-419" sz="2000" b="1" dirty="0" smtClean="0">
              <a:solidFill>
                <a:srgbClr val="0070C0"/>
              </a:solidFill>
              <a:latin typeface="Arial" panose="020B0604020202020204" pitchFamily="34" charset="0"/>
              <a:cs typeface="Arial" panose="020B0604020202020204" pitchFamily="34" charset="0"/>
            </a:endParaRPr>
          </a:p>
          <a:p>
            <a:pPr algn="ctr"/>
            <a:r>
              <a:rPr lang="es-CO" b="1" dirty="0" smtClean="0">
                <a:solidFill>
                  <a:srgbClr val="0070C0"/>
                </a:solidFill>
                <a:latin typeface="Arial" panose="020B0604020202020204" pitchFamily="34" charset="0"/>
                <a:cs typeface="Arial" panose="020B0604020202020204" pitchFamily="34" charset="0"/>
              </a:rPr>
              <a:t>2018 </a:t>
            </a:r>
            <a:r>
              <a:rPr lang="es-CO" b="1" dirty="0">
                <a:solidFill>
                  <a:srgbClr val="0070C0"/>
                </a:solidFill>
                <a:latin typeface="Arial" panose="020B0604020202020204" pitchFamily="34" charset="0"/>
                <a:cs typeface="Arial" panose="020B0604020202020204" pitchFamily="34" charset="0"/>
              </a:rPr>
              <a:t>– </a:t>
            </a:r>
            <a:r>
              <a:rPr lang="es-419" b="1" dirty="0" smtClean="0">
                <a:solidFill>
                  <a:srgbClr val="0070C0"/>
                </a:solidFill>
                <a:latin typeface="Arial" panose="020B0604020202020204" pitchFamily="34" charset="0"/>
                <a:cs typeface="Arial" panose="020B0604020202020204" pitchFamily="34" charset="0"/>
              </a:rPr>
              <a:t>JUNIO</a:t>
            </a:r>
            <a:r>
              <a:rPr lang="es-CO" b="1" dirty="0" smtClean="0">
                <a:solidFill>
                  <a:srgbClr val="0070C0"/>
                </a:solidFill>
                <a:latin typeface="Arial" panose="020B0604020202020204" pitchFamily="34" charset="0"/>
                <a:cs typeface="Arial" panose="020B0604020202020204" pitchFamily="34" charset="0"/>
              </a:rPr>
              <a:t> </a:t>
            </a:r>
            <a:r>
              <a:rPr lang="es-CO" b="1" dirty="0">
                <a:solidFill>
                  <a:srgbClr val="0070C0"/>
                </a:solidFill>
                <a:latin typeface="Arial" panose="020B0604020202020204" pitchFamily="34" charset="0"/>
                <a:cs typeface="Arial" panose="020B0604020202020204" pitchFamily="34" charset="0"/>
              </a:rPr>
              <a:t>2019</a:t>
            </a:r>
          </a:p>
        </p:txBody>
      </p:sp>
      <p:grpSp>
        <p:nvGrpSpPr>
          <p:cNvPr id="4" name="Grupo 3"/>
          <p:cNvGrpSpPr/>
          <p:nvPr/>
        </p:nvGrpSpPr>
        <p:grpSpPr>
          <a:xfrm>
            <a:off x="2788472" y="5609230"/>
            <a:ext cx="4070198" cy="614407"/>
            <a:chOff x="1688899" y="5285785"/>
            <a:chExt cx="4070198" cy="614407"/>
          </a:xfrm>
        </p:grpSpPr>
        <p:sp>
          <p:nvSpPr>
            <p:cNvPr id="2" name="Rectángulo 1"/>
            <p:cNvSpPr/>
            <p:nvPr/>
          </p:nvSpPr>
          <p:spPr>
            <a:xfrm>
              <a:off x="1688900" y="5401340"/>
              <a:ext cx="377667" cy="1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1688899" y="5627294"/>
              <a:ext cx="377667" cy="1382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21"/>
            <p:cNvSpPr/>
            <p:nvPr/>
          </p:nvSpPr>
          <p:spPr>
            <a:xfrm>
              <a:off x="4363203" y="5414003"/>
              <a:ext cx="377667" cy="138223"/>
            </a:xfrm>
            <a:prstGeom prst="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p:cNvSpPr/>
            <p:nvPr/>
          </p:nvSpPr>
          <p:spPr>
            <a:xfrm>
              <a:off x="4363203" y="5614905"/>
              <a:ext cx="377667" cy="138223"/>
            </a:xfrm>
            <a:prstGeom prst="rect">
              <a:avLst/>
            </a:prstGeom>
            <a:solidFill>
              <a:srgbClr val="A6A6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p:cNvSpPr txBox="1"/>
            <p:nvPr/>
          </p:nvSpPr>
          <p:spPr>
            <a:xfrm>
              <a:off x="2050220" y="5285785"/>
              <a:ext cx="1749197" cy="369332"/>
            </a:xfrm>
            <a:prstGeom prst="rect">
              <a:avLst/>
            </a:prstGeom>
            <a:noFill/>
          </p:spPr>
          <p:txBody>
            <a:bodyPr wrap="none" rtlCol="0">
              <a:spAutoFit/>
            </a:bodyPr>
            <a:lstStyle/>
            <a:p>
              <a:r>
                <a:rPr lang="es-419" dirty="0" smtClean="0">
                  <a:latin typeface="Arial" panose="020B0604020202020204" pitchFamily="34" charset="0"/>
                  <a:cs typeface="Arial" panose="020B0604020202020204" pitchFamily="34" charset="0"/>
                </a:rPr>
                <a:t>Administrativos</a:t>
              </a:r>
              <a:endParaRPr lang="es-CO" dirty="0">
                <a:latin typeface="Arial" panose="020B0604020202020204" pitchFamily="34" charset="0"/>
                <a:cs typeface="Arial" panose="020B0604020202020204" pitchFamily="34" charset="0"/>
              </a:endParaRPr>
            </a:p>
          </p:txBody>
        </p:sp>
        <p:sp>
          <p:nvSpPr>
            <p:cNvPr id="26" name="CuadroTexto 25"/>
            <p:cNvSpPr txBox="1"/>
            <p:nvPr/>
          </p:nvSpPr>
          <p:spPr>
            <a:xfrm>
              <a:off x="2081824" y="5505769"/>
              <a:ext cx="1544012" cy="369332"/>
            </a:xfrm>
            <a:prstGeom prst="rect">
              <a:avLst/>
            </a:prstGeom>
            <a:noFill/>
          </p:spPr>
          <p:txBody>
            <a:bodyPr wrap="none" rtlCol="0">
              <a:spAutoFit/>
            </a:bodyPr>
            <a:lstStyle/>
            <a:p>
              <a:r>
                <a:rPr lang="es-419" dirty="0" smtClean="0">
                  <a:latin typeface="Arial" panose="020B0604020202020204" pitchFamily="34" charset="0"/>
                  <a:cs typeface="Arial" panose="020B0604020202020204" pitchFamily="34" charset="0"/>
                </a:rPr>
                <a:t>Disciplinarios</a:t>
              </a:r>
              <a:endParaRPr lang="es-CO" dirty="0">
                <a:latin typeface="Arial" panose="020B0604020202020204" pitchFamily="34" charset="0"/>
                <a:cs typeface="Arial" panose="020B0604020202020204" pitchFamily="34" charset="0"/>
              </a:endParaRPr>
            </a:p>
          </p:txBody>
        </p:sp>
        <p:sp>
          <p:nvSpPr>
            <p:cNvPr id="27" name="CuadroTexto 26"/>
            <p:cNvSpPr txBox="1"/>
            <p:nvPr/>
          </p:nvSpPr>
          <p:spPr>
            <a:xfrm>
              <a:off x="4740870" y="5298448"/>
              <a:ext cx="1018227" cy="369332"/>
            </a:xfrm>
            <a:prstGeom prst="rect">
              <a:avLst/>
            </a:prstGeom>
            <a:noFill/>
          </p:spPr>
          <p:txBody>
            <a:bodyPr wrap="none" rtlCol="0">
              <a:spAutoFit/>
            </a:bodyPr>
            <a:lstStyle/>
            <a:p>
              <a:r>
                <a:rPr lang="es-419" dirty="0" smtClean="0">
                  <a:latin typeface="Arial" panose="020B0604020202020204" pitchFamily="34" charset="0"/>
                  <a:cs typeface="Arial" panose="020B0604020202020204" pitchFamily="34" charset="0"/>
                </a:rPr>
                <a:t>Penales</a:t>
              </a:r>
              <a:endParaRPr lang="es-CO" dirty="0">
                <a:latin typeface="Arial" panose="020B0604020202020204" pitchFamily="34" charset="0"/>
                <a:cs typeface="Arial" panose="020B0604020202020204" pitchFamily="34" charset="0"/>
              </a:endParaRPr>
            </a:p>
          </p:txBody>
        </p:sp>
        <p:sp>
          <p:nvSpPr>
            <p:cNvPr id="28" name="CuadroTexto 27"/>
            <p:cNvSpPr txBox="1"/>
            <p:nvPr/>
          </p:nvSpPr>
          <p:spPr>
            <a:xfrm>
              <a:off x="4728046" y="5530860"/>
              <a:ext cx="1031051" cy="369332"/>
            </a:xfrm>
            <a:prstGeom prst="rect">
              <a:avLst/>
            </a:prstGeom>
            <a:noFill/>
          </p:spPr>
          <p:txBody>
            <a:bodyPr wrap="none" rtlCol="0">
              <a:spAutoFit/>
            </a:bodyPr>
            <a:lstStyle/>
            <a:p>
              <a:r>
                <a:rPr lang="es-419" dirty="0" smtClean="0">
                  <a:latin typeface="Arial" panose="020B0604020202020204" pitchFamily="34" charset="0"/>
                  <a:cs typeface="Arial" panose="020B0604020202020204" pitchFamily="34" charset="0"/>
                </a:rPr>
                <a:t>Fiscales</a:t>
              </a:r>
              <a:endParaRPr lang="es-CO" dirty="0">
                <a:latin typeface="Arial" panose="020B0604020202020204" pitchFamily="34" charset="0"/>
                <a:cs typeface="Arial" panose="020B0604020202020204" pitchFamily="34" charset="0"/>
              </a:endParaRPr>
            </a:p>
          </p:txBody>
        </p:sp>
      </p:grpSp>
      <p:graphicFrame>
        <p:nvGraphicFramePr>
          <p:cNvPr id="38" name="Gráfico 37"/>
          <p:cNvGraphicFramePr>
            <a:graphicFrameLocks/>
          </p:cNvGraphicFramePr>
          <p:nvPr>
            <p:extLst>
              <p:ext uri="{D42A27DB-BD31-4B8C-83A1-F6EECF244321}">
                <p14:modId xmlns:p14="http://schemas.microsoft.com/office/powerpoint/2010/main" val="2309238646"/>
              </p:ext>
            </p:extLst>
          </p:nvPr>
        </p:nvGraphicFramePr>
        <p:xfrm>
          <a:off x="574362" y="1650680"/>
          <a:ext cx="6330574" cy="3489492"/>
        </p:xfrm>
        <a:graphic>
          <a:graphicData uri="http://schemas.openxmlformats.org/drawingml/2006/chart">
            <c:chart xmlns:c="http://schemas.openxmlformats.org/drawingml/2006/chart" xmlns:r="http://schemas.openxmlformats.org/officeDocument/2006/relationships" r:id="rId4"/>
          </a:graphicData>
        </a:graphic>
      </p:graphicFrame>
      <p:pic>
        <p:nvPicPr>
          <p:cNvPr id="24" name="Imagen 23"/>
          <p:cNvPicPr>
            <a:picLocks noChangeAspect="1"/>
          </p:cNvPicPr>
          <p:nvPr/>
        </p:nvPicPr>
        <p:blipFill rotWithShape="1">
          <a:blip r:embed="rId5">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sp>
        <p:nvSpPr>
          <p:cNvPr id="10" name="CuadroTexto 9"/>
          <p:cNvSpPr txBox="1"/>
          <p:nvPr/>
        </p:nvSpPr>
        <p:spPr>
          <a:xfrm>
            <a:off x="241747" y="415647"/>
            <a:ext cx="10107598" cy="615553"/>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OBJETIVO 1: </a:t>
            </a:r>
            <a:r>
              <a:rPr lang="es-CO" sz="1600" dirty="0">
                <a:solidFill>
                  <a:schemeClr val="bg1"/>
                </a:solidFill>
                <a:latin typeface="Arial" panose="020B0604020202020204" pitchFamily="34" charset="0"/>
                <a:cs typeface="Arial" panose="020B0604020202020204" pitchFamily="34" charset="0"/>
              </a:rPr>
              <a:t>FORTALECER LA VIGILANCIA Y CONTROL A LA GESTIÓN FISCAL DESDE LOS RESULTADOS Y EL IMPACTO</a:t>
            </a:r>
          </a:p>
        </p:txBody>
      </p:sp>
      <p:pic>
        <p:nvPicPr>
          <p:cNvPr id="30" name="Imagen 29"/>
          <p:cNvPicPr>
            <a:picLocks noChangeAspect="1"/>
          </p:cNvPicPr>
          <p:nvPr/>
        </p:nvPicPr>
        <p:blipFill rotWithShape="1">
          <a:blip r:embed="rId6">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pic>
        <p:nvPicPr>
          <p:cNvPr id="31" name="Imagen 30">
            <a:extLst>
              <a:ext uri="{FF2B5EF4-FFF2-40B4-BE49-F238E27FC236}">
                <a16:creationId xmlns:a16="http://schemas.microsoft.com/office/drawing/2014/main" xmlns="" id="{2CE5588E-C95C-460B-9276-EC57D8ACAD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5106">
            <a:off x="7875390" y="2488969"/>
            <a:ext cx="7010788" cy="4464973"/>
          </a:xfrm>
          <a:prstGeom prst="rect">
            <a:avLst/>
          </a:prstGeom>
        </p:spPr>
      </p:pic>
    </p:spTree>
    <p:extLst>
      <p:ext uri="{BB962C8B-B14F-4D97-AF65-F5344CB8AC3E}">
        <p14:creationId xmlns:p14="http://schemas.microsoft.com/office/powerpoint/2010/main" val="385181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p:nvSpPr>
        <p:spPr>
          <a:xfrm>
            <a:off x="-1" y="1538823"/>
            <a:ext cx="12192001"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CO" sz="9600" b="1" dirty="0">
                <a:solidFill>
                  <a:schemeClr val="bg1"/>
                </a:solidFill>
                <a:latin typeface="Arial" panose="020B0604020202020204" pitchFamily="34" charset="0"/>
                <a:cs typeface="Arial" panose="020B0604020202020204" pitchFamily="34" charset="0"/>
              </a:rPr>
              <a:t>TEMAS </a:t>
            </a:r>
            <a:r>
              <a:rPr lang="es-CO" sz="9600" b="1" dirty="0" smtClean="0">
                <a:solidFill>
                  <a:schemeClr val="bg1"/>
                </a:solidFill>
                <a:latin typeface="Arial" panose="020B0604020202020204" pitchFamily="34" charset="0"/>
                <a:cs typeface="Arial" panose="020B0604020202020204" pitchFamily="34" charset="0"/>
              </a:rPr>
              <a:t>DE IMPACTO</a:t>
            </a:r>
            <a:endParaRPr lang="es-CO" sz="9600" dirty="0">
              <a:solidFill>
                <a:schemeClr val="bg1"/>
              </a:solidFill>
            </a:endParaRPr>
          </a:p>
        </p:txBody>
      </p:sp>
    </p:spTree>
    <p:extLst>
      <p:ext uri="{BB962C8B-B14F-4D97-AF65-F5344CB8AC3E}">
        <p14:creationId xmlns:p14="http://schemas.microsoft.com/office/powerpoint/2010/main" val="226861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1206" t="70396" r="286" b="15962"/>
          <a:stretch/>
        </p:blipFill>
        <p:spPr>
          <a:xfrm rot="10800000">
            <a:off x="0" y="419098"/>
            <a:ext cx="10715624" cy="622301"/>
          </a:xfrm>
          <a:prstGeom prst="rect">
            <a:avLst/>
          </a:prstGeom>
        </p:spPr>
      </p:pic>
      <p:graphicFrame>
        <p:nvGraphicFramePr>
          <p:cNvPr id="5" name="Diagrama 4"/>
          <p:cNvGraphicFramePr/>
          <p:nvPr>
            <p:extLst>
              <p:ext uri="{D42A27DB-BD31-4B8C-83A1-F6EECF244321}">
                <p14:modId xmlns:p14="http://schemas.microsoft.com/office/powerpoint/2010/main" val="3590900848"/>
              </p:ext>
            </p:extLst>
          </p:nvPr>
        </p:nvGraphicFramePr>
        <p:xfrm>
          <a:off x="666750" y="1030832"/>
          <a:ext cx="6475195" cy="5115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245526" y="495304"/>
            <a:ext cx="3110082" cy="523220"/>
          </a:xfrm>
          <a:prstGeom prst="rect">
            <a:avLst/>
          </a:prstGeom>
        </p:spPr>
        <p:txBody>
          <a:bodyPr wrap="none">
            <a:spAutoFit/>
          </a:bodyPr>
          <a:lstStyle/>
          <a:p>
            <a:r>
              <a:rPr lang="es-419" sz="2800" b="1" dirty="0">
                <a:ln/>
                <a:solidFill>
                  <a:schemeClr val="bg1"/>
                </a:solidFill>
                <a:latin typeface="Arial" panose="020B0604020202020204" pitchFamily="34" charset="0"/>
                <a:cs typeface="Arial" panose="020B0604020202020204" pitchFamily="34" charset="0"/>
              </a:rPr>
              <a:t>SECTOR SALUD </a:t>
            </a:r>
            <a:endParaRPr lang="es-CO" sz="2800" dirty="0">
              <a:solidFill>
                <a:schemeClr val="bg1"/>
              </a:solidFill>
              <a:latin typeface="Arial" panose="020B0604020202020204" pitchFamily="34" charset="0"/>
              <a:cs typeface="Arial" panose="020B0604020202020204" pitchFamily="34" charset="0"/>
            </a:endParaRPr>
          </a:p>
        </p:txBody>
      </p:sp>
      <p:sp>
        <p:nvSpPr>
          <p:cNvPr id="15" name="CuadroTexto 14"/>
          <p:cNvSpPr txBox="1"/>
          <p:nvPr/>
        </p:nvSpPr>
        <p:spPr>
          <a:xfrm>
            <a:off x="8266176" y="4680015"/>
            <a:ext cx="2734056" cy="1015663"/>
          </a:xfrm>
          <a:prstGeom prst="rect">
            <a:avLst/>
          </a:prstGeom>
          <a:noFill/>
        </p:spPr>
        <p:txBody>
          <a:bodyPr wrap="square" rtlCol="0">
            <a:spAutoFit/>
          </a:bodyPr>
          <a:lstStyle/>
          <a:p>
            <a:pPr algn="ctr"/>
            <a:r>
              <a:rPr lang="es-CO" sz="4000" b="1" dirty="0" smtClean="0">
                <a:solidFill>
                  <a:srgbClr val="FF0000"/>
                </a:solidFill>
                <a:latin typeface="Arial" panose="020B0604020202020204" pitchFamily="34" charset="0"/>
                <a:cs typeface="Arial" panose="020B0604020202020204" pitchFamily="34" charset="0"/>
              </a:rPr>
              <a:t>$201.129 </a:t>
            </a:r>
            <a:endParaRPr lang="es-419" sz="4000" b="1" dirty="0" smtClean="0">
              <a:solidFill>
                <a:srgbClr val="FF0000"/>
              </a:solidFill>
              <a:latin typeface="Arial" panose="020B0604020202020204" pitchFamily="34" charset="0"/>
              <a:cs typeface="Arial" panose="020B0604020202020204" pitchFamily="34" charset="0"/>
            </a:endParaRPr>
          </a:p>
          <a:p>
            <a:pPr algn="ctr"/>
            <a:r>
              <a:rPr lang="es-CO" sz="2000" b="1" dirty="0" smtClean="0">
                <a:solidFill>
                  <a:srgbClr val="FF0000"/>
                </a:solidFill>
                <a:latin typeface="Arial" panose="020B0604020202020204" pitchFamily="34" charset="0"/>
                <a:cs typeface="Arial" panose="020B0604020202020204" pitchFamily="34" charset="0"/>
              </a:rPr>
              <a:t>MILLONES</a:t>
            </a:r>
            <a:endParaRPr lang="es-CO" sz="2000" b="1" dirty="0">
              <a:solidFill>
                <a:srgbClr val="FF0000"/>
              </a:solidFill>
              <a:latin typeface="Arial" panose="020B0604020202020204" pitchFamily="34" charset="0"/>
              <a:cs typeface="Arial" panose="020B0604020202020204" pitchFamily="34" charset="0"/>
            </a:endParaRPr>
          </a:p>
        </p:txBody>
      </p:sp>
      <p:grpSp>
        <p:nvGrpSpPr>
          <p:cNvPr id="8" name="Grupo 7"/>
          <p:cNvGrpSpPr/>
          <p:nvPr/>
        </p:nvGrpSpPr>
        <p:grpSpPr>
          <a:xfrm>
            <a:off x="7567143" y="1622922"/>
            <a:ext cx="4046024" cy="2798814"/>
            <a:chOff x="7468003" y="1825053"/>
            <a:chExt cx="4046024" cy="2798814"/>
          </a:xfrm>
        </p:grpSpPr>
        <p:pic>
          <p:nvPicPr>
            <p:cNvPr id="2" name="Imagen 1"/>
            <p:cNvPicPr>
              <a:picLocks noChangeAspect="1"/>
            </p:cNvPicPr>
            <p:nvPr/>
          </p:nvPicPr>
          <p:blipFill rotWithShape="1">
            <a:blip r:embed="rId8" cstate="print">
              <a:extLst>
                <a:ext uri="{28A0092B-C50C-407E-A947-70E740481C1C}">
                  <a14:useLocalDpi xmlns:a14="http://schemas.microsoft.com/office/drawing/2010/main" val="0"/>
                </a:ext>
              </a:extLst>
            </a:blip>
            <a:srcRect l="17202" t="17083" r="13597" b="16250"/>
            <a:stretch/>
          </p:blipFill>
          <p:spPr>
            <a:xfrm>
              <a:off x="7468003" y="1825053"/>
              <a:ext cx="4046024" cy="2398704"/>
            </a:xfrm>
            <a:prstGeom prst="rect">
              <a:avLst/>
            </a:prstGeom>
          </p:spPr>
        </p:pic>
        <p:sp>
          <p:nvSpPr>
            <p:cNvPr id="19" name="CuadroTexto 18"/>
            <p:cNvSpPr txBox="1"/>
            <p:nvPr/>
          </p:nvSpPr>
          <p:spPr>
            <a:xfrm>
              <a:off x="7468003" y="4223757"/>
              <a:ext cx="4046024" cy="400110"/>
            </a:xfrm>
            <a:prstGeom prst="rect">
              <a:avLst/>
            </a:prstGeom>
            <a:solidFill>
              <a:srgbClr val="FF0000"/>
            </a:solidFill>
          </p:spPr>
          <p:txBody>
            <a:bodyPr wrap="square" rtlCol="0">
              <a:spAutoFit/>
            </a:bodyPr>
            <a:lstStyle/>
            <a:p>
              <a:pPr algn="ctr"/>
              <a:r>
                <a:rPr lang="es-419" sz="2000" b="1" dirty="0">
                  <a:ln/>
                  <a:solidFill>
                    <a:schemeClr val="bg1"/>
                  </a:solidFill>
                  <a:latin typeface="Arial" panose="020B0604020202020204" pitchFamily="34" charset="0"/>
                  <a:cs typeface="Arial" panose="020B0604020202020204" pitchFamily="34" charset="0"/>
                </a:rPr>
                <a:t>H</a:t>
              </a:r>
              <a:r>
                <a:rPr lang="es-419" sz="2000" b="1" dirty="0" smtClean="0">
                  <a:ln/>
                  <a:solidFill>
                    <a:schemeClr val="bg1"/>
                  </a:solidFill>
                  <a:latin typeface="Arial" panose="020B0604020202020204" pitchFamily="34" charset="0"/>
                  <a:cs typeface="Arial" panose="020B0604020202020204" pitchFamily="34" charset="0"/>
                </a:rPr>
                <a:t>allazgos fiscales por:</a:t>
              </a:r>
              <a:endParaRPr lang="es-CO" sz="2000" b="1" dirty="0">
                <a:solidFill>
                  <a:schemeClr val="bg1"/>
                </a:solidFill>
                <a:latin typeface="Arial" panose="020B0604020202020204" pitchFamily="34" charset="0"/>
                <a:cs typeface="Arial" panose="020B0604020202020204" pitchFamily="34" charset="0"/>
              </a:endParaRPr>
            </a:p>
          </p:txBody>
        </p:sp>
      </p:grpSp>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t="14290" b="12676"/>
          <a:stretch/>
        </p:blipFill>
        <p:spPr>
          <a:xfrm>
            <a:off x="208133" y="6159260"/>
            <a:ext cx="967314" cy="529087"/>
          </a:xfrm>
          <a:prstGeom prst="rect">
            <a:avLst/>
          </a:prstGeom>
        </p:spPr>
      </p:pic>
      <p:sp>
        <p:nvSpPr>
          <p:cNvPr id="11" name="Elipse 10"/>
          <p:cNvSpPr/>
          <p:nvPr/>
        </p:nvSpPr>
        <p:spPr>
          <a:xfrm>
            <a:off x="749808" y="1441731"/>
            <a:ext cx="1207008" cy="1206923"/>
          </a:xfrm>
          <a:prstGeom prst="ellipse">
            <a:avLst/>
          </a:prstGeom>
          <a:blipFill>
            <a:blip r:embed="rId10">
              <a:extLst>
                <a:ext uri="{28A0092B-C50C-407E-A947-70E740481C1C}">
                  <a14:useLocalDpi xmlns:a14="http://schemas.microsoft.com/office/drawing/2010/main" val="0"/>
                </a:ext>
              </a:extLst>
            </a:blip>
            <a:srcRect/>
            <a:stretch>
              <a:fillRect/>
            </a:stretch>
          </a:blipFill>
          <a:ln>
            <a:solidFill>
              <a:schemeClr val="bg1">
                <a:lumMod val="85000"/>
              </a:schemeClr>
            </a:solidFill>
          </a:ln>
        </p:spPr>
        <p:style>
          <a:lnRef idx="1">
            <a:scrgbClr r="0" g="0" b="0"/>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13" name="Elipse 12"/>
          <p:cNvSpPr/>
          <p:nvPr/>
        </p:nvSpPr>
        <p:spPr>
          <a:xfrm>
            <a:off x="1149025" y="2996197"/>
            <a:ext cx="1182695" cy="1182611"/>
          </a:xfrm>
          <a:prstGeom prst="ellipse">
            <a:avLst/>
          </a:prstGeom>
          <a:blipFill>
            <a:blip r:embed="rId11">
              <a:extLst>
                <a:ext uri="{28A0092B-C50C-407E-A947-70E740481C1C}">
                  <a14:useLocalDpi xmlns:a14="http://schemas.microsoft.com/office/drawing/2010/main" val="0"/>
                </a:ext>
              </a:extLst>
            </a:blip>
            <a:srcRect/>
            <a:stretch>
              <a:fillRect/>
            </a:stretch>
          </a:blipFill>
          <a:ln>
            <a:solidFill>
              <a:schemeClr val="bg1">
                <a:lumMod val="85000"/>
              </a:schemeClr>
            </a:solidFill>
          </a:ln>
        </p:spPr>
        <p:style>
          <a:lnRef idx="1">
            <a:scrgbClr r="0" g="0" b="0"/>
          </a:lnRef>
          <a:fillRef idx="1">
            <a:scrgbClr r="0" g="0" b="0"/>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14" name="Elipse 13"/>
          <p:cNvSpPr/>
          <p:nvPr/>
        </p:nvSpPr>
        <p:spPr>
          <a:xfrm>
            <a:off x="768096" y="4504951"/>
            <a:ext cx="1207008" cy="1206923"/>
          </a:xfrm>
          <a:prstGeom prst="ellipse">
            <a:avLst/>
          </a:prstGeom>
          <a:blipFill>
            <a:blip r:embed="rId12" cstate="print">
              <a:extLst>
                <a:ext uri="{28A0092B-C50C-407E-A947-70E740481C1C}">
                  <a14:useLocalDpi xmlns:a14="http://schemas.microsoft.com/office/drawing/2010/main" val="0"/>
                </a:ext>
              </a:extLst>
            </a:blip>
            <a:srcRect/>
            <a:stretch>
              <a:fillRect l="-39000" r="-39000"/>
            </a:stretch>
          </a:blipFill>
        </p:spPr>
        <p:style>
          <a:lnRef idx="1">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4" name="CuadroTexto 3"/>
          <p:cNvSpPr txBox="1"/>
          <p:nvPr/>
        </p:nvSpPr>
        <p:spPr>
          <a:xfrm>
            <a:off x="2818951" y="4956048"/>
            <a:ext cx="3057247" cy="369332"/>
          </a:xfrm>
          <a:prstGeom prst="rect">
            <a:avLst/>
          </a:prstGeom>
          <a:noFill/>
        </p:spPr>
        <p:txBody>
          <a:bodyPr wrap="none" rtlCol="0">
            <a:spAutoFit/>
          </a:bodyPr>
          <a:lstStyle/>
          <a:p>
            <a:r>
              <a:rPr lang="es-CO" dirty="0">
                <a:solidFill>
                  <a:schemeClr val="bg1"/>
                </a:solidFill>
                <a:latin typeface="Arial" panose="020B0604020202020204" pitchFamily="34" charset="0"/>
                <a:cs typeface="Arial" panose="020B0604020202020204" pitchFamily="34" charset="0"/>
              </a:rPr>
              <a:t>Pago de facturas sin </a:t>
            </a:r>
            <a:r>
              <a:rPr lang="es-CO" dirty="0" smtClean="0">
                <a:solidFill>
                  <a:schemeClr val="bg1"/>
                </a:solidFill>
                <a:latin typeface="Arial" panose="020B0604020202020204" pitchFamily="34" charset="0"/>
                <a:cs typeface="Arial" panose="020B0604020202020204" pitchFamily="34" charset="0"/>
              </a:rPr>
              <a:t>auditar</a:t>
            </a:r>
            <a:endParaRPr lang="es-CO" dirty="0">
              <a:solidFill>
                <a:schemeClr val="bg1"/>
              </a:solidFill>
            </a:endParaRPr>
          </a:p>
        </p:txBody>
      </p:sp>
    </p:spTree>
    <p:extLst>
      <p:ext uri="{BB962C8B-B14F-4D97-AF65-F5344CB8AC3E}">
        <p14:creationId xmlns:p14="http://schemas.microsoft.com/office/powerpoint/2010/main" val="253117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4060</TotalTime>
  <Words>2779</Words>
  <Application>Microsoft Office PowerPoint</Application>
  <PresentationFormat>Panorámica</PresentationFormat>
  <Paragraphs>307</Paragraphs>
  <Slides>33</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Calibri</vt:lpstr>
      <vt:lpstr>Calibri Light</vt:lpstr>
      <vt:lpstr>ProximaNova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BIG DATA PARA FORTALECER EL PROCESO AUDITOR</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Jhon Alexander Peña Romero</dc:creator>
  <cp:lastModifiedBy>Jhon Alexander Peña Romero</cp:lastModifiedBy>
  <cp:revision>794</cp:revision>
  <cp:lastPrinted>2019-09-04T23:06:40Z</cp:lastPrinted>
  <dcterms:created xsi:type="dcterms:W3CDTF">2016-09-20T14:18:51Z</dcterms:created>
  <dcterms:modified xsi:type="dcterms:W3CDTF">2019-09-04T23:29:17Z</dcterms:modified>
</cp:coreProperties>
</file>